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notesMasterIdLst>
    <p:notesMasterId r:id="rId62"/>
  </p:notesMasterIdLst>
  <p:sldIdLst>
    <p:sldId id="323" r:id="rId2"/>
    <p:sldId id="258" r:id="rId3"/>
    <p:sldId id="279" r:id="rId4"/>
    <p:sldId id="307" r:id="rId5"/>
    <p:sldId id="259" r:id="rId6"/>
    <p:sldId id="274" r:id="rId7"/>
    <p:sldId id="275" r:id="rId8"/>
    <p:sldId id="272" r:id="rId9"/>
    <p:sldId id="273" r:id="rId10"/>
    <p:sldId id="276" r:id="rId11"/>
    <p:sldId id="277" r:id="rId12"/>
    <p:sldId id="278" r:id="rId13"/>
    <p:sldId id="261" r:id="rId14"/>
    <p:sldId id="262" r:id="rId15"/>
    <p:sldId id="263" r:id="rId16"/>
    <p:sldId id="264" r:id="rId17"/>
    <p:sldId id="265" r:id="rId18"/>
    <p:sldId id="260" r:id="rId19"/>
    <p:sldId id="280" r:id="rId20"/>
    <p:sldId id="281" r:id="rId21"/>
    <p:sldId id="282" r:id="rId22"/>
    <p:sldId id="300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301" r:id="rId33"/>
    <p:sldId id="302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4" r:id="rId43"/>
    <p:sldId id="303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25" r:id="rId56"/>
    <p:sldId id="319" r:id="rId57"/>
    <p:sldId id="320" r:id="rId58"/>
    <p:sldId id="321" r:id="rId59"/>
    <p:sldId id="322" r:id="rId60"/>
    <p:sldId id="32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B4B4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15" autoAdjust="0"/>
  </p:normalViewPr>
  <p:slideViewPr>
    <p:cSldViewPr snapToGrid="0">
      <p:cViewPr varScale="1">
        <p:scale>
          <a:sx n="67" d="100"/>
          <a:sy n="67" d="100"/>
        </p:scale>
        <p:origin x="6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351B8-F0E5-4E1A-8CED-DA03D45E0DA2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69A08-C366-4188-A3CC-14EDC9C67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4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9A08-C366-4188-A3CC-14EDC9C673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7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9159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62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9874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75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94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1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2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9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6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95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9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FB078-57AE-4ADD-A4F1-36273D2E556F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C33A1AF-CC39-4D2E-A570-209F74891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24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690" y="510140"/>
            <a:ext cx="6886162" cy="208868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HADOOP AND HIVE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Team: DR.B.R Ambedkar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3147461"/>
            <a:ext cx="3185962" cy="28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69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405419" cy="1673225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Viewing the output of map reduce and counting of word.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hadoop fs –ls /output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Hadoop fs –cat /output/part-r-00000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1" t="-731" r="-23452" b="49403"/>
          <a:stretch/>
        </p:blipFill>
        <p:spPr>
          <a:xfrm>
            <a:off x="142875" y="3001290"/>
            <a:ext cx="12249150" cy="3344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80" t="5063" r="273" b="-5063"/>
          <a:stretch/>
        </p:blipFill>
        <p:spPr>
          <a:xfrm>
            <a:off x="-1268316" y="1782426"/>
            <a:ext cx="11506199" cy="1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59" y="35242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 used.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sudo –u hdfs hadoop fs –mkdir /projectfolder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hadoop fs –ls /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" t="-1264" r="-546" b="21452"/>
          <a:stretch/>
        </p:blipFill>
        <p:spPr>
          <a:xfrm>
            <a:off x="1580632" y="2038350"/>
            <a:ext cx="697281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1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333375"/>
            <a:ext cx="8810625" cy="61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44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39891"/>
            <a:ext cx="8596668" cy="1768475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Supermarket sales:-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of data and the viewing the folder.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5"/>
          <a:stretch/>
        </p:blipFill>
        <p:spPr>
          <a:xfrm>
            <a:off x="1559446" y="2104221"/>
            <a:ext cx="9104691" cy="443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56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35584" cy="13208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of project file into project folder and viewing it.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sudo –u hdfs hadoop fs –put projectfile /projectfolder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hadoop fs –cat /projectfolder/projectfile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1" y="3260715"/>
            <a:ext cx="8881607" cy="143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1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783" y="342900"/>
            <a:ext cx="11857567" cy="13208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reduce of project file.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sudo –u hdfs hadoop jar /usr/lib/hadoop-map reduce/hadoop-mapreduce-examples.jar wordcount /projectfolder/projectfile /output10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89" y="2736161"/>
            <a:ext cx="9589273" cy="226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53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152400"/>
            <a:ext cx="8864427" cy="1778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Viewing the output of map reduce.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 -ls/output18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30" y="1780615"/>
            <a:ext cx="8164516" cy="417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1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778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Viewing the contents of the project file.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 fs -cat /output18/part-r-00000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1"/>
          <a:stretch/>
        </p:blipFill>
        <p:spPr>
          <a:xfrm>
            <a:off x="972840" y="1629004"/>
            <a:ext cx="8301162" cy="446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36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59" y="217583"/>
            <a:ext cx="8596668" cy="1320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 used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4" y="2101879"/>
            <a:ext cx="10413226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4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1" y="1366092"/>
            <a:ext cx="1762124" cy="738933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Hive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6675" y="3373194"/>
            <a:ext cx="7456950" cy="1661778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Medals and Supermarket-sales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0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8789" y="0"/>
            <a:ext cx="8596668" cy="81915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BEIJING WINTER OLYMPIC 2022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12191999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9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504" y="205146"/>
            <a:ext cx="10654057" cy="1639461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Medals:-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create database myproject;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4" y="2976210"/>
            <a:ext cx="8845376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9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574599" cy="13208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 and viewing the table.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create table if not exists myproject.medals(order </a:t>
            </a:r>
            <a:r>
              <a:rPr lang="en-US" sz="3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country string…..)comment ‘medals table’ row format delimited fields terminated by ‘,’;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tables; 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data:image/jpeg;base64,/9j/4AAQSkZJRgABAQEAYABgAAD/2wBDAAgGBgcGBQgHBwcJCQgKDBQNDAsLDBkSEw8UHRofHh0aHBwgJC4nICIsIxwcKDcpLDAxNDQ0Hyc5PTgyPC4zNDL/2wBDAQkJCQwLDBgNDRgyIRwhMjIyMjIyMjIyMjIyMjIyMjIyMjIyMjIyMjIyMjIyMjIyMjIyMjIyMjIyMjIyMjIyMjL/wAARCADcAj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03/i7/hK/wCxvtuibPsn2vzPsEudu/bt/wBd19/0rXj1WSTxg+mPHdwqlo0qq6RGKb51G9WDFwRnGCB3NP8A7Kn/AOEyGsb4/s/9n/ZduTv3eZuzjGMY96oPZeID4zTVFstMNmkDWnN9IJChkVt+3ycZwPu5x/tUAQp8QdPa68k6dqar5m3zmiTZt84wl/v52h8DpnkHGM4vN4uslvjD9lvTardCza/Ea+QsxbbsJ3bvvELnbjPGaw28F6kbdo/PtcmN1++3U3nn/wB3+7x9fbmn2ngo2GsySJo3h67gkvmuxe3MP+lRhn3lR8h3EEna24Y444oA7iuZtfEmoz+L7/SG0K7FtbxwMswaH5d7SAu373JQ7BgAbuGyBxXTVhNp2pW3i6bU7RLSW0vLeCC4EszJJF5bSHcoCsGyJOhK9OtAD5/EaWupR2tzpuoQwyTi3jvHRPJaQ8KOG3cngErjPes/S/EzNqt/p9y0t1dHU5ILeGFFzHCqISzdMICx5PJJAGTgVlXHge+m1WO5NvpMkserrfnUZSzXLRCXf5Q+T5dq/KMNghRwMnFyLwfd2Wt3euWL2yalLqLSklmCzWrKitE5xwRtLDAOCB6mgDUbxdZLfGH7Lem1W6Fm1+I18hZi23YTu3feIXO3GeM0yPxjZyXxt/sN8sK3x09rpkTyhMDgL97dgnGCFxyAcVk2ngo2GsySJo3h67gkvmuxe3MP+lRhn3lR8h3EEna24Y444q6fDF6bNofNt9x10alnc2PLEwfHT72B06Z70Ab/APatn/bX9keaft32f7V5e0/6vdtznp17ZzVyqWNS/trObX+yvs/T5vO87d+Wzb+Oau0AcOfGd4NU83/iX/2aNS+wfZ8n7Tt83yfOznG3zeMbenftXcVxB8G3v9pGHNh/Zh1L+0PPwftOPN87ycYxt83nO7p2711WNS/trObX+yvs/T5vO87d+Wzb+OaAOUPjO8Gqeb/xL/7NGpfYPs+T9p2+b5PnZzjb5vGNvTv2q/feJ7lPF2maXZwwvZS3LWt3O4JIk8l5AqYOMgKNxOfvAdQcUT4Nvf7SMObD+zDqX9oefg/aceb53k4xjb5vOd3Tt3qa88BWx1jSruxuLyKK3vpLqeNtQnx8yPnYu7AJdwTjGQWHfBAIP+Ew1L/hJvsGNP8A+Qj9k/s7Dfa/J/5+M7sbMfN93GP4s13FcMfCGrG8MG/T/sR1f+0/tuW+1f6zzPLxtx/sbt33eMV3NAGNB4iS71eaxttOvpY4JjBLeKqeSkgAJU5bdxkchce9Qt4uslvjD9lvTardCza/Ea+QsxbbsJ3bvvELnbjPGao3HhzULjxXDqUVvp1kkdwJZLu2mkE1xGAR5bx7QpzwMlj04FVLTwUbDWZJE0bw9dwSXzXYvbmH/Sowz7yo+Q7iCTtbcMcccUAbw8SRS6tJYWun390sMywT3UMa+VC5wcElgTgEZ2g4zzUH/CYWP9pfZfs159n+1/Yvt3lr5Hn5xszu3Z3fLnbjPGabZaZrOk6rdrZ/YJtNvLw3TtNI6yw7sb1ChSH6EgkrjPfFZ/8Awi2q+adO86z/ALHOq/2l5u5vP/1vneXtxtxv/i3dO1AGjH4xs5L42/2G+WFb46e10yJ5QmBwF+9uwTjBC45AOKz9X8Yt9stLbTobxYzq0NjJeGJTC534kjBJJz1GcAZBAOanPhi9Nm0Pm2+466NSzubHliYPjp97A6dM96qv4Y1lGt7G3ex/s2HWP7SEryP5pQymVo9u3GQWOG3cgAYHWgDcg8RJd6vNY22nX0scExglvFVPJSQAEqctu4yOQuPetmuSuPDmoXHiuHUorfTrJI7gSyXdtNIJriMAjy3j2hTngZLHpwK62gAooooAKKKKACiiigAooooAKKKKACiiigAooooAKKKKACiiigAooooAKKKKACiiigAooooAKKKKACiiigAooooAKKKKACiiigAooooAKKKKACiiigAooooAKKKKAOY0rxlZ3OoXOn30yRXS6hNaQhIn2HaTtDPyocgZwSCewrRi1lJvE8mlJJjyrYyvHJbSozHco3K5ARl5wcEnNYB0DUfsMkYtfnbxGt9jevMPnBt/X+6OnX2q1I+qf8J5HejQL82aWrWZnEtvgkyKd+PN3bcAnpu9qANn+3tM+x/a/tP7n7V9jz5bZ87zPL2bcZzu46e/Tmom8T6Omq/2abv/AEjzRDnynMYkPRDJjYG/2c59qxD4f1D/AITrd5K/2F5/9pl94/4+fL8rZt64/wCWmemfeqFr4XmttTmtrvR9QvoZNTa7S6j1Z0twrTeaGeHzB8yE9AhBKg55oA7Ow1nTdUkmjsr2GaWBissQbDxkf3lPI/EVerlbnwpc63qsN/rV1An2aXfbx2EQRwAeN0xy59wu0fWuqoA5638QX+oapPFpukrPYW119lnupLoRtuBAcom07gucHJGSDjNZ8HjW8a7jNxo8Uenzao+mRzx3m+QusjRhjGUHBK54Y4FT6TBq+gX13YJpLXdlc6hJcx3kc8arEkr7nDqxDZUlsbQcjHSsa38HXGnxya1aaZEuvRaxcXIKsge5t3mbKFs45jbIyeCB0oA3bDxBrWp6jdR2ui2n2G1vntJJ5NQZXwpAZgnlEdDnG78am/4Shf8AhNP+Ef8Ash8vys/a/M487G/ytuOvl/NnP4Vzum6B9j8R311e+Cjd3EuqSXEGphrY7ELAq3zOHGOuMZo/4RfXth1r7Rcf2h/a/wDaH9mZg2bd/l48zGc/Z+Pv4zQBq/8ACR+I/wDhIf7H/wCEe0/zfI+07/7VbHl79v8Azx6+361PYeINa1PUbqO10W0+w2t89pJPJqDK+FIDME8ojoc43fjVn+z7r/hPBqXlf6H/AGZ9n8zcPv8Am7sYznp3xiua03QPsfiO+ur3wUbu4l1SS4g1MNbHYhYFW+Zw4x1xjNAHoVcl/wAJH4j/AOEh/sf/AIR7T/N8j7Tv/tVseXv2/wDPHr7frXW1hf2fdf8ACeDUvK/0P+zPs/mbh9/zd2MZz074xQAz/hKF/wCE0/4R/wCyHy/Kz9r8zjzsb/K246+X82c/hWdH40vPtZabR4k046q2lrOl5ulLiQxhvLKDjPJwxIHris7/AIRfXth1r7Rcf2h/a/8AaH9mZg2bd/l48zGc/Z+Pv4zVKLwtqC6lcvB4b+z6k+tPdx60ZYRtgM+4/dYu2Y8rtK4+bmgDvNH1f+1m1EeR5X2O9ktPv7t+0A7ugxnPTmsyw8Qa1qeo3Udrotp9htb57SSeTUGV8KQGYJ5RHQ5xu/GqmkNrOjajq0DeHby4gu9TkuI7mK4twmxgoyQ0gbse1Z2m6B9j8R311e+Cjd3EuqSXEGphrY7ELAq3zOHGOuMZoA9Crm/7f1j/AITD+w/7HtPJ8r7R9p+3nPlb9udnlfe/2d3410lcj/xN/wDhYf27+wLv7B9k+x/afPgx/rN2/bv3bce2fagCxaeINZ1HVb6Cy0W0azs7w2kk8uoFHOApLBBER0bpurpq5HRfCFkutatqmp6RatevqbXFpcyIjuE2ptIPJHzBuOtddQBxtt4+S4ttQc6cUms9VSw8szffR5/JEoO3pkPx/sEZ71P/AMJlJ9s8z+yz/Y41D+zje+eN3m7/AC8+Xj7m/wCXO7PfGK5678Ia15FlNbWo8861I91GZUGbU3vnpJnOCRt4HXEjcZq6dA1nyT4f+wD7AdY+3/b/ADk2+T5/n7Nud2/Py9Md80AaX/CR+I/+Eh/sf/hHtP8AN8j7Tv8A7VbHl79v/PHr7frXW1hf2fdf8J4NS8r/AEP+zPs/mbh9/wA3djGc9O+MVu0AczYeINa1PUbqO10W0+w2t89pJPJqDK+FIDME8ojoc43fjQ3i0rqDaV9g/wCJuLwQJa+dw0R+bz9237mwE9PvDb15rD03QPsfiO+ur3wUbu4l1SS4g1MNbHYhYFW+Zw4x1xjNXDo+tnW/+Er8hv7RE32ZbDzV/wCPHdgrnO3eT+9znsFoA0v7f1j/AITD+w/7HtPJ8r7R9p+3nPlb9udnlfe/2d340+w8QahqmoTCz0mNtNgu3tHuXuwsm5GKsRHt6Ag9WBI5xVL/AIm//Cw/t39gXf2D7J9j+0+fBj/Wbt+3fu249s+1Vb/Sb268Rw3Nh4dbTrtb5Hl1WO6jVJoFf5tyqdzlkGMMvGevFAFv/hI/Ef8AwkP9j/8ACPaf5vkfad/9qtjy9+3/AJ49fb9auWHiDUNU1CYWekxtpsF29o9y92Fk3IxViI9vQEHqwJHOKk/s+6/4Twal5X+h/wBmfZ/M3D7/AJu7GM56d8YrEv8ASb268Rw3Nh4dbTrtb5Hl1WO6jVJoFf5tyqdzlkGMMvGevFAHcVzyeOfDsl39lW/bzfMEWDbSgZ3mP723GN427s4BwM8iuhrzg+FtY+zMos/mMbqP3qdTfeaO/wDc5/TrxQB2p1/TBZtd/af3KXX2Qny23ed5nl7NuM53HHT36c1BF4r0WbUGsUu2My3BtWJgkCCYf8sy5Xbu9BnJ7Zrnv7Okl+JslpG6NpqBNXmQHlbna0Kgj0IG/wCqZqhY2uqaoNR0yDT8Wp8RtcvfeagVFjnVyNud28lMDAIwevagDsrnxPpNrqUmnyTytdxbfMiitpZCgYZBbapwvuePej/hKNG/tb+zPtn+leb5P+qfZ5mM7PMxs34/hzn2qPTNPuLfxPrt7LCFhu/s/lPkHeETB9xgnvXOnQ9Zy2jf2f8A6Kdb/tL+0fOTb5fn+fjbnfvz8nTHfNAHTf20j+KI9ISTawt5JXSW1lUuQY8GOQgIyjf82CTkj0NDeJ9HTVf7NN3/AKR5ohz5TmMSHohkxsDf7Oc+1Urtlf4jaSqsCyaZeFgDyoMlvjP5H8qwrXwvNbanNbXej6hfQyam12l1Hq7pbhWm80F4fMHzIT0CEEqDnmgDrJfEmlQ6r/ZjXDtdB1RljgkdY2bG0O6qVQnIwGI6iqVv4vtbjxPd6L9kv1aBYsTfYp9rM7ODn93hVGwYcna2Tg8GodMh1XRdW1C2XSnurW+vzdLeRzRqI1fbuDqxDZXBxtByMdKn8i/sfG11epp8tzZ39rbwmaKSMeQ0bSklgzAkYkH3QTweKAOhrnk8c+HXu/sq37eb5giwbaUDO8x/e24xvG3dnAOBnkVqfaL7+2vs32EfYPs/mfbPNH+t3Y8vZ16c56dq4VvC+sfZmUWfzGN1H71OpvvNHf8Auc/p14oA7BvE+jpqn9mm7/0jzRDnynMYkPRDJjYG/wBnOfas7V/GdlaX9tp9lMkt2+oQ2koaJyg3MAyh8BS4BzjJI7isa18LzW2pzW13o+oX0MmptdpdR6s6W4VpvNBeHzB8yE9AhBKg55p76LrMS2ulx6W0sMWvf2gb3zowpiaZpTwW3bxuwRjGBwT0oA6g+JdKGqDTmnkS4aTylL28ixs/90SFdhb2BzUFhqOonxZqWlXclrJBFbRXUDQwtGyh3lXaxLsGIEY5AXqeK5m+0LXrzVIHmtL+eaLWo7k3B1HbbC1WYMoWEPjcExncmcgkEnFdFLb39p43bUIrCS5s7yzhtXkjkQGBkkkbcwZgSpEn8OTx0oAuL4i0x9WbTEmle5V/LbZbyNGr4ztMgXYGx2JzQ+pyt4pj0mFU8uO0NzcuwJI3NtjA57lXJz/d96wm07VIvFiz6XY3tlDJd+ZeStdxtazx7cEiPJYOcL0VeRyTWisbWfxAlmZT5Wo6ciI2OA8LuSv4rLkf7p9KAOhooooAKKKKACiiigAooooAKKKKACiiigAooooAKKKKACiiigAooooAKKKKACiiigAooooAjhnhuY/MgljlTJG5GDDI68ipK4r/AIRnUL3XP7Rggt/DyrNuke0kLTXQB/5aBcR8+4c+4rtaAOe/4TGw/tT7J9mvPI+1/Yvt3ljyPP6eXnO7OflztxnjNaVzrek2U/kXWqWUExYII5bhFbceQME9T6Vwpsr/AOxN4Z/s2888679r+1eSfJ8j7T5+/wAz7ucfLtznPaum0vTgPGXiK8mtDiZbZI5Xj4dQnIBPUZ64oAsar4nsdNu7ezSe2nvZLqGB7ZbhRJGsjBd5Xk4Gc9OfWr51bTl1Eac2oWovmG4WxmXzSOuduc/pXAS2EsT2lhJpF3LqEfiX7Y9ytqxTymmLCTzMbcbGVSM5GORgUlrosi6tPZ6nJr4mfWTeRi2somgcedvjfzvKJUBdoYFwQAQOMCgDvbnW9Jsp/IutUsoJiwQRy3CK248gYJ6n0q/XOaXpwHjLxFeTWhxMtskcrx8OoTkAnqM9cV0dAGbFrNvca9LpcE9pK8MJeYJdKZY2yAFaMcgYOcn29akXWtKe+Fimp2bXhLKLcTqZCV+8Nuc8YOfpXPSanGPiLFJ9k1MwrZPaGUabcGPzDKpA37NuMAndnb71njSrlLOV1sJhM3ipbkkQncY/OAMnT7uzPPTFAHRQ+MtAn1+fRU1S0+2Q7BtNxH+8diw8tfmyXUpyuONy+tbtcysj6f4+vpJ7a7MN/Z2sUM0Vs8kYdHm3BmUEJ99TlsDnrWqNYhPiQ6IIpTOtoLtpABsVS+wAnOdxIJHHQGgDRooooAKKKKACiiigAooooAKKKKACiiigAooooAKKKKACiiigCvbWNnZyTyWtpBA9w/mTNFGFMjf3mI6n3NSQ28NuHEEMcQdzI4RQu5jyWOOpPrUlFABRRRQBUttL0+zuri6tbG2guLg7p5YoVV5T6sQMk/WrdFFABRRRQAUUUUAFFFFABRRRQAUUUUAFFFFABRRRQAUUUUAFFFFABRRRQAUUUUAFFFFABRRRQAUUUUAFFFFABRRRQAUUUUAFFFFABRXDQ2GsNrHmeHYL3S7IT5uP7Qm3QzDPzeXAdzLnsQYx3wa7mgDIm8TaRBqv9mNcu11vWNljgkdUZsbVd1UqpORwxHUVr1xfhvVrDRb3U9I1O5S21KfVp5IopAQ1wsr5jZP7w2lRkdNpzjFc+fsv9rnr/wAJd/wkHHXzvsvnfn5Pkfh+NAHqlFeZT31tAX0uSZVvj4rjl+z5+cI06srkddpBHPTJx1oSxtoWk1VIVF+PFfli4x84RpgjID2UgnI6c5oA9EjvraXULiwSTNzbxpLKm0/Krlgpz0OdjdPT6VZrhItO8N6f8TL1ryx0u3ubm3tZbFpYY1aSbfNvMZI5fJTOOTxVm00TTtU8c+Ipr+0iujEbXyhMu4Rny87lB6N0568UAdlRXnr20v8Awlx8J+W32KW+GtE4+XyR8zJ6f8fABx6NXoVABVKGewbV7uCER/b44onuCI8NsYuI8tjkZV8DPHPTNcNu0+y+IW+NtN1W9ur7BUhhfWQ2YODzmIbf9kYPercWneG9P+Jl615Y6Xb3Nzb2sti0sMatJNvm3mMkcvkpnHJ4oA7uoDckX4tfs82DEZPO2jyxggbc5zu5z06CuUtNE07VPHPiKa/tIroxG18oTLuEZ8vO5QejdOevFV11Pw5a/FQmG+0qG6msXgn2Sxq8k/moAjc5L8YweeKAO6orzJLG2haTVUhUX48V+WLjHzhGmCMgPZSCcjpzmqM/9mf2pbfa8f8ACS/8JKvm5z5nk+efLz/0y8vZjtnHegD1uiqf9qWf9tDSPNP242/2ny9p/wBXu25zjHXtnNXKACiiigAooooAKKKKACiiigAooooAKKKKACiiigAooooAKKKKACiiigAooooAKKKKACiiigAooooAKKKKACiiigAooooAKKKKACiiigAooooAKKKKACiiigAooooAKKKKACiiigAooooAKKKKACiuGh1HVxrHleHp7zVrIz4uPt8O2KEZ+by5ztLY9AJPTIruaAKUmr6ZDqCafLqNpHeyfctmnUSN9Fzk1drzO0v30zR7i6Qae+pf8JC0V/HdRF5G33QRCpDDaRGyMpIIwBipDqF15rar/at1/aQ8Q/YBZfaD5Xk+d5ezyvu/6r592M984oA7m01myvtSu9PhaYXVoAZY5beSP5SWAZSygMpKtgrkcVNeX9tYLC11J5YmmSCP5Scu5wo49T3rEt2VfiTqKswDPpNrtBPXEs+cfmPzFcpdmS8NjqV3qV19rbxQtt9lac+UqJOVRBH0B2qr7gMnPXBoA9PqA3kAvxZbj9oMRlC7DjaCBnOMdSOM5qeuaRWt/iKY0uLoxT6a8zwvcSPHvEiKCqMSq8f3QKANO00aK11a71Nri4uLq5UIDMVxFGCSEQKBhcseuSeMk4q8txC9xJbrNG08aqzxhgWUNnaSOoB2tj1wfSvPklvIpX1P+0r5pl8S/ZFja5cxCFpQhTZnaRgkgkZHGDWjYaNZr8SdYcz3wkW0tJ0U6hPhiXnzld+GUEDCkFRk4AyaAO0oqD7ZbfbhZfaIvtRj80Q7xv2Zxux1xnjNT0AFFFFABWPN4fS51SO8udQvp4ophPFZuyeSkgGARhQxx1ALEZ7VsUUAVksLWPUZtQWIfa5okheQkklFLFR6AZZjx61ZoooAKKKKACiiigAooooAKKKKACiiigAooooAKKKKACiiigAooooAKKKKACiiigAooooAKKKKACiiigAooooAKKKKACiiigAooooAKKKKACiiigAooooAKKKKACiiigAooooAKKKKACiiigAooooAKK4v/hJtQsdc/s6Ga28QK0210s0Kz2oJ/wCWhGY8D3KH2NdpQBSk0jTJtQTUJdOtJL2P7ly0CmRfo2MimfYdH/tsXJtbH+1jHuEvlp5+z7uc/exyB6VyH9mpoHiBtQ1rSIrz7TqX7jV45cyw+a+IkdTghVJVPlJGMEjrW5G9zD8QjA93JNby6c8yxSRx/uiJEGFYKGxyeCTzQBeDeH9a1I7Tpl/faa/ODHLLavn8ShyD6dKnfRdKlvvt0mmWT3mVP2hoFMmVxg7sZ4wMfSsq2/5KPqn/AGCbT/0bcVnHXdT/ALQ/sL7T/wATH+2PLEnlrn7Jt8/OMY+5+6zjr780AdpWU3hjw+199ubQtMN55nm/aDaR+ZvznduxnOec9a5S01vxTqeqSXdlaXr2sWpvamHbai38lJfLdixfzt+AzdMZwMEc1rxvq+p+LdYtU1iW0srIwGKOGGJixZMsGLKfl+mDz1FAHQf2fZbdv2O32mbz8eUMeZnO/p97POeuahubLSLvVLdrq2sZtQgXzYDLGjSxqD95c8gZI5Her9c5G9zD8QjA93JNby6c8yxSRx/uiJEGFYKGxyeCTzQBqJpNsmuzawd7XclutsNxGERWZsLx3Lc/QelX64NNX1pJ3v31NngXX/7OFp5MYQwtJsGTt3bhnIOe3IPWrOn6bdf8LH1qT+27/alrZyGPZBtdS9xiM/u87Rg4wQ3JyTxgA7OikyM4yM9cUtABRRRQAUUUUAFFFFABRRRQAUUUUAFFFFABRRRQAUUUUAFFFFABRRRQAUUUUAFFFFABRRRQAUUUUAFFFFABRRRQAUUUUAFFFFABRRRQAUUUUAFFFFABRRRQAUUUUAFFFFABRRRQAUUUUAFFFFABRRRQAUUUUARwW8FrH5dvDHFHknbGoUZPU4FSVytz4ruNE1SGx1u0hP2mXZbS2MwdmyeN0Jw49yu4fSuqoAxR4T0X+0xqBtXacTG4UPcSNGspOd4jLbA2TnIHWhvC2ltrH9qk3/2wHIcalcAAbt23bv27cgfLjb7VwMF/qEerS3fm61GF8RSW8l7Nds9ksPnlfL8vecZGEB2AAkciuzGpa7e+JtU06ybT4LWw8k+ZPC8jSb1yV4cAf73PUcGgDVudFsLvVLfUpY5BeQDaksUzx5XOdrBSA655w2R1pf7F07+3f7b+zL/aP2f7N524/wCrznGM4698Z7ZxXN/8JTqvmnUfJs/7HGq/2b5e1vP/ANb5Pmbs7cb/AOHb070kfibWftTXEqWP9nrrR0zy1jfzSpfYr7t2AQSMjbzzyOlAG4/hfSH1M6j9mdbgyrMwjuJEjeQYw7RhgjNwOSM8VfhsLa3vLq7ij2z3W3zn3E7towvHQYHpWDeajrsfi20020udOnhlbzp4jZuHgtxxuaTzcbieF+TnnsDWXH411O51Zja2MktimoGzMKabcs7KsnltL54HlAAgtt9B1B4oA7usVvC2ltrH9qk3/wBsByHGpXAAG7dt279u3IHy42+1bVc5HLcL8QjBOLSRG055IZEhZZY1EiAozFyGBPPCjtQBpf2FppiMf2b5DeC+I8xv9cG3buv94Zx09qW40SwudVi1R0lW8jUIJIriSPcoJIVwrAOASeGBHJrm4/E2s/amuJUsf7PXWjpnlrG/mlS+xX3bsAgkZG3nnkdKlsW19/H+rQPqto1nFb2snkG0k4Rnn4X97hXwvLYOcL8oxyAbSaKg8VS668paU2a2cce3ARd5djnPJJ2/Tb71q0UUAFFFFABRRRQAUUUUAFFFFABRRRQAUUUUAFFFFABRRRQAUUUUAFFFFABRRRQAUUUUAFFFFABRRRQAUUUUAFFFFABRRRQAUUUUAFFFFABRRRQAUUUUAFFFFABRRRQAUUUUAFFFFABRRRQAUUUUAFFFFABRRRQBQsNF03S5JpbKyiimnYtLKBl5Cf7zHk/iav1z7eKYrG6FvrVjcaZvk8uKeQCSCUk4XEi5Ck+j7fxroKAOXHge0+0TGTU9Sls5b03z2LPGITKZPM7IGIDYOC3Yda27bTIbXU76/jaQy3pjMgYjaNi7Rjj0+tcqbfXv+E1/sn/hK9Q+zGx+1/8AHta5z5m3bnyumPx96u/8JhL9sMn9l/8AEoGof2cbzzxv83f5efL2/c8z5c7s98YoAs/8IfY/2l9q+1Xn2f7X9t+w+YvkefnO/G3dnd82N2M84qc+GLIwND5txtOojUs7hnzA4fHT7uR06471n2eq+IpfG+pafJaWBsIIbdwPtbbo1dphvA8n5mIQZUkAbRgnJpLzxomn+I4dLuo9PCzXKWyBNRVrnLHCsYNuQpJH8RIznFAF238Mm01q61KDWtSU3U4mmgIgZHwAAmTGXCgDAAbjnHWnR+GIrfUXurTU9RtoZLj7TJZxSL5LyE5Y8qWAY8kBgDk8c1W05GtvH2r2yXF08D2FvceVNcySKsjyzhioYkKCFXhcDgcV0tABWC3hqRvEI1n+3dTEyqYxEFt/LEZYMY/9VuxkDnO73pI765PjlrGeDZH9haWF47tmV1DqDuiKAK2TwQx4+tU4/F9y142/SVSwXVDphn+05ffu2qwTb90kgH5sjPQ9aANE+GLIwND5txtOojUs7hnzA4fHT7uR06471LNoaPro1eC+u7aZo0imjiKGOdELFQwZSeN7cqQeetZVnqviKXxvqWnyWlgbCCG3cD7W26NXaYbwPJ+ZiEGVJAG0YJya6qgDKTTrw+K5dTku2FkLJbeK2V2wX3lmdl6ZxtAPXrWrRRQAUUUUAFFFFABRRRQAUUUUAFFFFABRRRQAUUUUAFFFFABRRRQAUUUUAFFFFABRRRQAUUUUAFFFFABRRRQAUUUUAFFFFABRRRQAUUUUAFFFFABRRRQAUUUUAFFFFABRRRQAUUUUAFFFFABRRRQAUUUUAFFFFAGNb+F9Mivvt86SX16GLJPeSGUx+yA8IP8AdArZrGtvE+mTX5sJpJLK93FVt7xDE0mO6E8OP90mtmgDM/sj/iqP7a8//ly+yeTs/wBvduzn8MYrI/4Q+X7YY/7U/wCJQdQ/tE2fkDf5u/zMeZu+55nzY257ZxVQ+LNV3nU/Js/7DGqf2cUw3n/63yfN3Z243/w7enetmXxNGutXWlW+mahd3Fr5ZnaBE2IrjIOWcZ78DJ4PBoAfJo92niZtXs76KJJ4YoLqCW3Mm9Y2cqUYOu0/vGHIYdOKyn8G3JlWKPVkSxXVRqnlC0/eO/m+YUaTfyucgfKCOOTjBj1fxi32y0ttOhvFjOrQ2Ml4YlMLnfiSMEknPUZwBkEA5rTbxdZLfGH7Lem1W6Fm1+I18hZi23YTu3feIXO3GeM0ATT6Pdf8JKmsWd9HDvgS3uoZIPM8xEZmXaQw2t87c/MOenFbNYcviaNdautKt9M1C7uLXyzO0CJsRXGQcs4z34GTweDWVpXjBlvby21GC8aNdWlskvBEohjJfEcZIIOTkDOCMkZOaAL76JrTeKl1gatYCNYjbiA6e5PlFwxG7zvvcY3Yx/s0h8K5tWh+2/e1cannyvSUSbOvtjP6VYPiiyFo8/lXG9NQ/s4wbV8wylwo4zjGCHzn7vPtWQb/AMXf8JX/AGN9t0TZ9k+1+Z9glzt37dv+u6+/6UAbMmj3aeJm1ezvooknhiguoJbcyb1jZypRg67T+8Ychh04qRE1ZvFcsjSbNHSyVUj+U+ZOXJLf3htUAc8Hd7VT/wCEwsf7S+y/Zrz7P9r+xfbvLXyPPzjZnduzu+XO3GeM1Fa+JNRn8X3+kNoV2La3jgZZg0Py72kBdv3uSh2DAA3cNkDigDpqKxZ/EaWupR2tzpuoQwyTi3jvHRPJaQ8KOG3cngErjPeoNPnvY/Guq6fNfzXNqLOC6ijlSMeUzyTAqpVQSuEXG7J96AOhoorEj1WSTxg+mPHdwqlo0qq6RGKb51G9WDFwRnGCB3NAG3RXOx+MbOS+Nv8AYb5YVvjp7XTInlCYHAX727BOMELjkA4qO18SajP4vv8ASG0K7FtbxwMswaH5d7SAu373JQ7BgAbuGyBxQB01FFFABRRRQAUUUUAFFFFABRRRQAUUUUAFFFFABRRRQAUUUUAFFFFABRRRQAUUUUAFFFFABRRRQAUUUUAFFFFABRRRQAUUUUAFFFFABRRRQAUUUUAFFFFABRRRQAUUUUAFFFFABRRRQAUUUUAc+3hWO+uRca3fXGp7JfMit3xHBEQcriNfvEerlvwroKo2Gs6bqkk0dlewzSwMVliDYeMj+8p5H4ir1AHFHwnqu86Z51n/AGGdU/tEvubz8eb53lbcbcb/AOLd07Vv6fpk1pr+sX7tGYr0w+WFJ3DYm0549frVS38QX+oapPFpukrPYW119lnupLoRtuBAcom07gucHJGSDjNWv+Eo0b+1v7M+2f6V5vk/6p9nmYzs8zGzfj+HOfagDBfwxrKNb2Nu9j/ZsOsf2kJXkfzShlMrR7duMgscNu5AAwOtMtPBRsNZkkTRvD13BJfNdi9uYf8ASowz7yo+Q7iCTtbcMcccV0/9vaaIjJ9p+QXgsSfLb/XFtu3p/eOM9Peq8fivRpdQ+wpdsZvtDWpPkSBBMOqF9u0NxwM89s0AP0/TJrTX9Yv3aMxXph8sKTuGxNpzx6/WufHhfW5JbmxmlsP7LuNX/tFpFd/OCiUSLHt245KjLZ4yRg9a1Lfxfa3Hie70X7Jfq0CxbZfsU+1mdnBz+7wqjYMOTtbJweDVu48T6Ta6lJp8k8rXcW3zIoraWQoGGQW2qcL7nj3oA522s4dR+KFzPaXKzWFnGtxconKrfbWhGT03CPOR1GF9a6H+yp/+EyGsb4/s/wDZ/wBl25O/d5m7OMYxj3qY6/pgs2u/tP7lLr7IT5bbvO8zy9m3Gc7uOnv05qhb+IL/AFDVJ4tN0lZ7C2uvss91JdCNtwIDlE2ncFzg5IyQcZoAzf8AhFtV806d51n/AGOdV/tLzdzef/rfO8vbjbjf/Fu6dq1m07UrbxdNqdolpLaXlvBBcCWZkki8tpDuUBWDZEnQlenWpv8AhKNG/tb+zPtn+leb5P8Aqn2eZjOzzMbN+P4c59qztX8Z2Vpf22n2UyS3b6hDaShonKDcwDKHwFLgHOMkjuKAMi48D302qx3Jt9Jklj1db86jKWa5aIS7/KHyfLtX5RhsEKOBk46KbTdRh8Xf2tZray21xaxWtyk0jI8YR3YMmFIY/vDwcdBzUzeJ9HTVf7NN3/pHmiHPlOYxIeiGTGwN/s5z7Vr0AFcw9l4gPjNNUWy0w2aQNac30gkKGRW37fJxnA+7nH+1WkviLTH1ZtMSaV7lX8ttlvI0avjO0yBdgbHYnNUrfxfa3Hie70X7Jfq0CxbZfsU+1mdnBz+7wqjYMOTtbJweDQBWPhi9Nm0Pm2+466NSzubHliYPjp97A6dM96vNp2pW3i6bU7RLSW0vLeCC4EszJJF5bSHcoCsGyJOhK9OtTXHifSbXUpNPknla7i2+ZFFbSyFAwyC21Thfc8e9LFrKTeJ5NKSTHlWxleOS2lRmO5RuVyAjLzg4JOaAFS71J/FctoLdRpUVkshmZCC07OQFU9CAq5PHGRWrWNH4r0aXUPsKXbGb7Q1qT5EgQTDqhfbtDccDPPbNNl8XaHDqY0970i4M62wxDIUMrYwm8Lt3c8jOR3xQBt0VlLqkqeKX0mZU8uS0FzbOoIJ2ttkU89t0ZGP7x9Kp2/iC/wBQ1SeLTdJWewtrr7LPdSXQjbcCA5RNp3Bc4OSMkHGaAOhorlP+Eyk+2eZ/ZZ/scah/ZxvfPG7zd/l58vH3N/y53Z74xWd/wspf7HN3/ZR+0f2j9j+z/aP4M483dt+72xjrxnvQB3lFcH/wspf7HN3/AGUftH9o/Y/s/wBo/gzjzd237vbGOvGe9a1h4g1rU9Ruo7XRbP7Da3z2kk8moMr4UgMwTyiOhzjd+NAHTUVxtt4+S4t9Qc6cUms9VSw8szffR5/JEoO3pkPx/sEZ71L/AMJH4j/4SH+x/wDhHtP83yPtO/8AtVseXv2/88evt+tAHW0UVn/2mf8AhIf7K8g4+yfafO3f7e3bjH45zQBoUVzyeOfDsl39lW/bzfMEWDbSgZ3mP723GN427s4BwM8irTeJ9HTVP7NN3/pHmiHPlOYxIeiGTGwN/s5z7UAa9Fcvq/jOytL+20+ymSW7fUIbSUNE5QbmAZQ+ApcA5xkkdxWkfEulDVBpzTyJcNJ5Sl7eRY2f+6JCuwt7A5oA1qKwrDUdRPizUtKu5LWSCK2iuoGhhaNlDvKu1iXYMQIxyAvU8VYXxFpj6s2mJNK9yr+W2y3kaNXxnaZAuwNjsTmgDVoorkj4j8R/8JD/AGP/AMI9p/m+R9p3/wBqtjy9+3/nj19v1oA62isk+JdKGqDTmnkS4aTylL28ixs/90SFdhb2BzWbpXjKyudQutPvZkiuk1CW0iCxPsO0kKrPgqHIHTIJ7CgDqKKwrDUdRPizUtKu5LWSCK2iuoGhhaNlDvKu1iXYMQIxyAvU8VM3ifR01T+zTd/6R5ohz5TmMSHohkxsDf7Oc+1AGvRWf/aZ/wCEh/sryDj7L9p87d/t7duMfjnNaFABRXHQeNbxruNrjR4o9Pl1R9MjnjvN8hdZGjDGMoOCVzwxwKmPjKT7YZP7LP8AY41D+zje+eN3m7/Lz5ePub/lzuz3xigDq6K5D/hP7L+wTd+SP7TFkbv+z/MOceZ5WN+3H3+OmfauvoAKK5m08QazqOq30Floto1nZ3htZJ5dQKOcBSWCCIjo3TdUR8ZSC8Mn9ln+xxqH9nG988bvN3eXny8fc3/LndnvjFAHV0Vx0PjW8a7ja40eKPT5dUfTI547zfIXWRowxjKDglezHAqp/wALKX+yDd/2UftA1H7H9n+0fwZx5u7b07Yx14z3oA7yiuf/AOEoX/hNB4f+yHyzFn7X5nHnY3+Vtx12fNnP4VSPiPxH/wAJD/Y//CPaf5vkfad/9qtjy9+3/nj19v1oA62iiuQtPGlzJOsl3pCw6bJqL6dHdR3XmMJFkMal0KjaGYY4JxkUAdfRXM2HiDWtT1G6jtdFtDY2t89pJPJqDK+FIDME8ojoc43fjWno+r/2s2ojyPK+x3r2n392/aAd3QYznpzQBp0Vzf8Ab+sf8Jh/Yf8AY9p5PlfaPtP2858rftzs8r73+zu/Gsf/AIWUv9kG7/so/aBqP2P7P9o/gzjzd23p2xjrxnvQB3lFc3/b+sf8Jf8A2J/Y9p5PlfaPtP2858rftzs8r73+zu/Gqx8R+I/+Eh/sf/hHtP8AN8j7Tv8A7VbHl79v/PHr7frQB1tFczYeINa1PUbqO10WzNja3r2kk8moMr4UgMwTyiOhzjd+NVrTxpcyTrJd6QsOmyai+nR3Ud15jCRZDGpdCo2hmGOCcZFAHX0UUUAFFFFABRRRQAUUUUAcrc+FLnW9Vhv9auoE+zS77eOwiCOADxumOXPuF2j611VRwzw3MfmQSxypkjcjBhkdeRUlAHK6TBq+gX13YJpLXdlc6hJcx3kc8arEkr7nDqxDZUlsbQcjHSsw6HrOTo39n/6Kdb/tL+0fOTb5fn+fjbnfvz8nTHfNbkXio3Op3NnaaFqtwltc/ZZbmMQiJXwCTzIGwAwP3ad/wlP/ABU39hf2JqnnbfM8/EPleXu2+ZnzN23Ptn2oAwp9I1pZmsYtMaSE6/HqJuvOjCeT5iucAtu3DnjGMDgnpVg6DqX2F4xbfO3iNb7G9f8AU+cG39f7o6dfatO28Vm91Ke1tdC1WaKC6a0kulEIiVlOGPMgbAzn7ufatPTdVg1Q3ogSRfsl09rJvAGWUAkjBPHIoAzPIv7HxtdXqafLc2d/a28JmikjHkNG0pJcMwJGJB90E8HiptM0+4t/E+u3ssIWG7Nv5T5B3hEwfcYJ71VtPGtldXogex1C2he8ksoruaNPJkmRipUFWJGSpA3AZqzb+Jo7zUntbXTNRmgjna3e9SNfJWRThhy24gEEEhcZHWgDB/s6SX4myWkbo2moE1eZAfu3O1oVBHoQN/1TNaGkwavoF9d2CaS13ZXOoSXMd5HPGqxJK+5w6sQ2VJbG0HIx0roraxs7OSeS1tIIHuH8yZoowpkb+8xHU+5rn/8AhMpP7X/sv/hGNb+1eX523Fvjy923dnzumfx9qAMo6HrOTo39n/6Kdb/tL+0fOTb5fn+fjbnfvz8nTHfNI+i6zEtrpceltLDDr39oNe+dGFMLTNKTgtu3jdgjGMA4J6Vu23is3upT2troWqzRQXTWkl0ohESspwx5kDYGc/dz7VDB43s5b1YX03Uobdr57BLyRIzC0yuUx8rlgCwwCVHagDFtfC81tqc1td6PqF9DJqbXaXUerOluFabzQzw+YPmQnoEIJUHPNeg1yX/Cw9H/ALJ/tDybzZ/aH9n+V5a7/M9cbsbcc5z09+Kvf8JT/wAVN/YX9iap523zPPxD5Xl7tvmZ8zdtz7Z9qAMxtO1SLxYs+l2N7ZQyXfm3krXcbWtxHtwSI8lg5wvRV5HJNaPkX9j42ur1NPlubO/tbeEzRSRjyGjaUkuGYEjEg+6CeDxUdv440u5tr2dI7r/Q9SXTZUKKG8xpBGGHzcpuPXrweMjFXv8AhI7L/hKv+Ee2zfa/s/n+ZtHl9fuZznfj5sY6d6AI9M0+4t/E+u3ssIWG7Nv5T5B3hEwfcYJ71nyPqn/CeR3o0C/Nmlq1mZxLb4JMinfjzd23AJ6bvan/APCZSf2v/Zf/AAjGt/avL87bi3x5e7buz53TP4+1T23is3upT2troWqzRQXTWkl0ohESspwx5kDYGc/dz7UAZh0HUvsLxi2+dvEa32N6/wCp84Nv6/3R06+1ZF3Df6fJYaQ9kjxHxILmO8EyEOrzNLjbndvUMQcjGFJz2rprTxrZXV6IHsdQtoXvJLKK7mjTyZJkYqVBViRkqQNwGa2E0jTI9SbUU060W+cYa5WBRKe3LYz+tAGW8bXnxBglVT5WnafIrtjgvM6EL+CxEn/eHrVbSYNX0C+u7BNJa7srnUJLmO8jnjVYklfc4dWIbKktjaDkY6U+PxtaPetC+m6jFbC/Oni9dIzCZg+wDhywBbgEqOo6Va/4Sux+x+d5Nz5/27+z/sm1fN87djGM4xt+fOcbeaAOdOgaz5J8P/YB9gOsfb/t/nJt8nz/AD9m3O7fn5emO+aj/wCEKm/4RYyfYj/beTDt81ceV9s87125xz69vavQ6p/2lD/bX9l7ZPP+z/aN2Bt27tuOuc59qAOI/wCEKm/4RYyfYj/beTDt81ceV9s87125xz69val03QPsfiO+ur3wUbu4l1SS4g1MNbHYhYFW+Zw4x1xjNehVT/tKH+2v7L2yef8AZ/tG7A27d23HXOc+1AHn934Q1ryLKa2tR551qR7qMyoM2pvfPSTOcEjbwOuJG4zXX/2fdf8ACeDUvK/0P+zPs/mbh9/zd2MZz074xW5kZxkZ64paACiiigDzg+F9Y+zMos/mMbqP3qdTfeaO/wDc5/TrxU1r4XmttTmtrvR9QvoZNTa7S6j1d0twrTeaC8PmD5kJ6BCCVBzzXoNFAHAyaLrMS2ulx6W0sMOvf2gb3zowpiaYyngtu3jdgjGMDgnpUV9oWvXmpwPNaX880WtR3JuDqO22FqswZQsIfG4JjOUzkEgk4r0OigDnpbe/tPG7ahFYSXNneWcNq8kciAwMkkjbmDMCVIk/hyeOlZzadqkXixZ9Lsb2yhku/MvJWu42tbiPbgkR5LBzheiryOSa7KigArC/s+6/4Twal5X+h/2YYPM3D7/m7sYznp3xit2igDzy+0LXrzVIHmtL+eaLWo7k3B1HbbC1WYMoWEPjcExncmcgkEnFP/sbXJWu9LfSvLt7jXRqAvvPj2rEsyyfdB3bzswOMYPJHSvQKKAOelt7+08btqEVhJc2d5Zw2ryRyIDAySSNuYMwJUiT+HJ46Vz9r4XmttSmtrvR9QvoZNTa7S6j1Z0twrTeaC8PmD5kJ6BCCVBzzXoNFABRRRQB55b+DrjT45NatNMiXXotXnuQVZA9zbvM2ULZxzG2Rk8EDpUh0DWfJbw/9gH2A6x9v+3+cm3yfP8AP2bc7t+fl6Y75rv6KAPLj4H1j7WZfIXH9u/89F/5B/m+d6/3+MdfavUaKKAOS0XwhZLrWrapqekWrXr6m09pcyIjuE2ptIPJHIbjrWadA1nym8P/AGAfYDrH2/7f5ybfJ8/z9u3O7fn5emO+a7+igDzy38HXGnxya1aaZEuvRavPcgqyB7m3eZsoWzjmNsjJ4IHSj/hCpv8AhFjJ9iP9t5MO3zVx5X2zzfXbnHPr29q9DooA89PhfXih1r7Rcf2h/a/9of2ZmDZt3+XjzMZz5HH38Zrpf7Puv+E8GpeV/on9mGDzNw+/5u7GM56d8YrdooAK89tdE1y5g/sWfSmtrRdbkv5LySeMq8QuDMoRVYtk/KOQMc16FRQB57pugfY/Ed9dXvgo3dxLqj3EGphrY7ELAq3zOHGOuMZrR0htZ0bUtWhbw7eXEF3qUlxHcxXFuE2MFGSGkDdj2rsaKAORP9r/APCwxff2Bd/YPsn2P7T58GP9Zu37fM3bce2fasr/AIQqb/hFjJ9iP9t5MQXzVx5X2zzfXbnHPr29q9DooA5H/ib/APCwxff2Bd/YPsn2P7T58GP9Zu37d+7bj2z7VonT7r/hPBqXlf6H/Zhg8zcPv+buxjOenfGK3aKAPPdN0D7H4jvrq98FG7uJdUe4g1INbHYhYFW+Zw4x1xjNFromuXMH9jT6U1taDW5L+S8knjKvELgzKEVWLZPyjkDHNehUUAFFFFABRRRQAUVj/wDCUaN/a/8AZf20favM8nHlvs8zGdnmY2b8fw5z7U8+I9JFstx9rzG901mgEblnmVihULjJwVPQYwCenNAGrRRRQBxX/CM6he65/aMEFv4eVZt0j2khaa6AP/LQLiPn3Dn3FdrRRQBxvh/w7u1vW9Qum1OCT+1nkhRbqaKKRQkeG8sEK4JyMkHOMdqP7R/4ubv+wap5P2H7H5/9nzeV5nm5+/t27cfxZx712VFAHnGjQW1p4j1I3sHiaO5fWJZIhBHeC1dSw2sdn7sqe5PGOtaWhaqNI1LWrS707Vg9xq0ssTx6bO8bIwUBt6qVxwec12tFAHmdrBe3tkNBTTNQjmHiGS8lnltnjijhW7aUMHYAMSAANufvVfuFe28Qr/wj9prlrdyaiDdxPC/2KRC/72QlsoMrlgUIYnHHWu9ooAK577NP/wALGF15Mn2f+yTH5uw7N3nZ256ZxziuhooA840aC2tPEepG9g8TR3L6xLJEII7wWrqWG1js/dlT3J4x1qG38P3VjCdd+zahNPba9cTvYyGR0eFp3HmRwngMFYOrKMnHfNem0UAeW/8ACIy/8IqdR+z3f2/cYvsnln/n93eZtxnds7/3a6D+0f8Ai5u/7Bqnk/Yfsfn/ANnzeV5nm5+/t27cfxZx712VFAHk11omqW8Nrc2+n3TG611o7uNYm3CNb8zRTEY+6F8znpiQHpV46f4g88+JvKXb/bX2r7H9jk+1+Tn7N13dPK+fbtr0uigDnvs0/wDwsYXXkyfZ/wCyTH5uw7N3nZ256ZxziuZ0aC2tPEepG9g8TR3L6xLJEII7wWrqWG1js/dlT3J4x1r0eigDzO1gvb2yGgppmoRzDxDJeSzy2zxxRwrdtKGDsAGJAAG3P3q9MoooA8mj02YahcCCw1ttWXxDJcQrLFN9i8s3GS53DyvuFiGX5s4I5rr/AOx1/wCFnjUvsknl/wBm583afL87ftz6b9nHrj2rqqKACmeTF5/n+UnnbdnmbRu25zjPXGe1PooAzhrEJ8SHRBFKZ1tBdtIANiqX2AE5zuJBI46A1e8mLz/P8pPO27PM2jdtznGeuM9qRYIUnknWKNZpFVXkCgMwGcAnqQMnH1NSUAYXmaYfHhiFpKdVXTAzXIJ2LCZeEIzjcWBI46A81u1GsEKTyTrFGs0iqryBQGYDOAT1IGTj6mpKACiiigAooooAKKKKACiiigAooooAKKKKACiiigAooooAKKKKACiiigAooooAKKKKACiiigAooooAKKKKACiiigAooooAKKKKACiiigAooooA8tM8f9nN4cyf7cPiTzxDtO/Z9r87zv8Ac8v+Lp2pnh9X0TVm8Q3sv2jTZdUvrI71GNPLXLbXHszfKxPPK9ga7r/hMfC/meX/AMJJo/mZ27ft0Wc+mN1ahvIBfiy3H7QYjKF2HG0EDOcY6kcZzQBPRRRQAUUVGtxC9xJbrNG08aqzxhgWUNnaSOoB2tj1wfSgCSiiq1pf2181yttLvNtMYJflI2uACRz14I5HFAFmiiigAooooAKKqf2pp/8AaP8AZ32+1+3bd32bzl83HXO3OcfhVugAoqCW8tYLiC3muYY57gkQxvIA0hAydoPJwOTioY9Z0uXUW06PUrN75M7rZZ1Mgx1yuc0AXaKpyatpsWoJp8moWiX0gyls0yiRvoucmrlABRRRQAUUUUAFFFVry/trBYWupPLE0yQR/KTl3OFHHqe9AFmiiigAooooAKKKKACiiigAooooAKKKKACiiigAooooAKKKKACiiigAooooAKKKKACiiigAooooAKKKKACiiigAooooAKKKKACiiigAooooAKKKKACiiigAooooAKKKKAOV8iH/AIWeB5MeP7GJxtHXzqlRWt/iKY0uLoxT6a8zwvcSPHvEiKCqMSq8f3QK6D7NB9q+1eTH9o2eX5uwb9uc7c9cZ5xWe3hjw+199ubQtMN55nm/aDaR+ZvznduxnOec9aAPOFuNQjkN4NY1MsC0+xrtym5b8xAbc427CV29DwcZANaVlN4g1LVri+W9t4JINXa3KzatIirEsu3yjbCPYSydDuySwOe1d9/ZOnbdv9n2uMYx5K9N2/0/vfN9eetNl0bS5tRTUJdNs5L5Mbbl4FMi46YbGRQBeri7DRrNfiTrDme+Ei2lpOinUJ8MS8+crvwyggYUgqMnAGTXaVUuNK068u4Lu6sLWe5tzmGaWFWeM9flYjI/CgDgL3VbxdbtdTs3nitpNcXTiZ9Uc+Z+98t1W22lAOGIOQ3ANJpt3dxeM7yC6kkttGl1qVUlhlKmW68uMpHIR0QjOBn5mAB4wD3jaHpLXrXraXZG6ZldpzbpvLKQQd2M5BAI+gqV9NsZIpYnsrZo5pBLKjRKQ7jGGYY5PA5PoPSgDz+ym8Qalq1xfLe28EkGrtblZtWkRViWXb5RthHsJZOh3ZJYHPapUlvIpX1P+0r5pl8S/ZFja5cxCFpQhTZnaRgkgkZHGDXby6Npc2opqEum2cl8mNty8CmRcdMNjIqX+z7Lbt+x2+0zefjyhjzM539PvZ5z1zQBV3v/AMJRs/tePZ9iz/Zmxd2d/wDrs53Y/hxjFadQ/ZLb7Z9s+zxfavL8rz9g37M527uuM84qagDyY+fvPNn9p/4Sf0P2nzvtX/oH2f8AT2r1L7ZbfbvsX2iL7X5fneTuG/ZnG7HXGeM1H/Zen/2l/aP2C1+3bdv2nyV83HTG7GcfjUv2S2+2fbPs8X2ry/K8/YN+zOdu7rjPOKAPNtQuNR/4TnRL2/0LUBcHVJIoGDQlBAIZgoT95nJyZGyB6c7VFb15FYa34ktbOwito49Mvhd3d0iqpMwyfKUjqxLZc9hweTx1kttBNJDJLDHJJC2+JnQExsQRlT2OCRx2JrPHhjw+L/7eNC0z7Z5vnfaPskfmeZnO7djO7POeuaAOB0+4vNOu7vUTewNcSeJWtJLFoELSK821TuI37lQhlwcbVHHU16nVM6Tpp1IakdPtTfAbRcmFfNAxjG7GenvVygDhnmuNO8YLPqFxdXEF3fiC0kttRPlxZXAikt8gcENlhuPOTis6ym8Qalq1xfLe28EkGrtblZtWkRViWXb5RthHsJZOh3ZJYHPau9TRtLj1JtRTTbNb5utyIFEp/wCBYz+tJLo2lzaimoS6bZyXyY23LwKZFx0w2MigDnNLxqmu6pc3+q3cNxZal5ENql20UaRgLsBjBw+/OcsDndgYxWQdQuvNbVf7Vuv7SHiH7ALL7QfK8nzvL2eV93/VfPuxnvnFd5NpGm3N/Ffz6daS3kX+ruHgVpE+jEZFH9k6d/aX9pf2fa/b8bftXkr5uMYxuxnp70AcMkt5FK+p/wBpXzTL4l+yLG1y5iELShCmzO0jBJBIyOMGqt2ZLw2OpXepXX2tvFC232Vpz5Sok5VEEfQHaqvuAyc9cGvRv7Pstu37Hb7TN5+PKGPMznf0+9nnPXNRPoulS3326TTLJ7zKn7Q0CmTK4wd2M8YGPpQByjzXGneMFn1C4uriC7vxBaSW2ony4srgRSW+QOCGyw3HnJxXc1STRtLj1JtRTTbNb5utyIFEp/4FjP61doAKKKKACiiigAooooAKKKKACiiigAooooAKKKKACiiigAooooAKKKKACiiigAooooAKKKKACiiigAooooAKKKKACiiigAooooAKKKKACiiigAooooAKKKKACiiigD//2Q=="/>
          <p:cNvSpPr>
            <a:spLocks noChangeAspect="1" noChangeArrowheads="1"/>
          </p:cNvSpPr>
          <p:nvPr/>
        </p:nvSpPr>
        <p:spPr bwMode="auto">
          <a:xfrm>
            <a:off x="155574" y="-144463"/>
            <a:ext cx="4516423" cy="451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data:image/jpeg;base64,/9j/4AAQSkZJRgABAQEAYABgAAD/2wBDAAgGBgcGBQgHBwcJCQgKDBQNDAsLDBkSEw8UHRofHh0aHBwgJC4nICIsIxwcKDcpLDAxNDQ0Hyc5PTgyPC4zNDL/2wBDAQkJCQwLDBgNDRgyIRwhMjIyMjIyMjIyMjIyMjIyMjIyMjIyMjIyMjIyMjIyMjIyMjIyMjIyMjIyMjIyMjIyMjL/wAARCADcAj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03/i7/hK/wCxvtuibPsn2vzPsEudu/bt/wBd19/0rXj1WSTxg+mPHdwqlo0qq6RGKb51G9WDFwRnGCB3NP8A7Kn/AOEyGsb4/s/9n/ZduTv3eZuzjGMY96oPZeID4zTVFstMNmkDWnN9IJChkVt+3ycZwPu5x/tUAQp8QdPa68k6dqar5m3zmiTZt84wl/v52h8DpnkHGM4vN4uslvjD9lvTardCza/Ea+QsxbbsJ3bvvELnbjPGaw28F6kbdo/PtcmN1++3U3nn/wB3+7x9fbmn2ngo2GsySJo3h67gkvmuxe3MP+lRhn3lR8h3EEna24Y444oA7iuZtfEmoz+L7/SG0K7FtbxwMswaH5d7SAu373JQ7BgAbuGyBxXTVhNp2pW3i6bU7RLSW0vLeCC4EszJJF5bSHcoCsGyJOhK9OtAD5/EaWupR2tzpuoQwyTi3jvHRPJaQ8KOG3cngErjPes/S/EzNqt/p9y0t1dHU5ILeGFFzHCqISzdMICx5PJJAGTgVlXHge+m1WO5NvpMkserrfnUZSzXLRCXf5Q+T5dq/KMNghRwMnFyLwfd2Wt3euWL2yalLqLSklmCzWrKitE5xwRtLDAOCB6mgDUbxdZLfGH7Lem1W6Fm1+I18hZi23YTu3feIXO3GeM0yPxjZyXxt/sN8sK3x09rpkTyhMDgL97dgnGCFxyAcVk2ngo2GsySJo3h67gkvmuxe3MP+lRhn3lR8h3EEna24Y444q6fDF6bNofNt9x10alnc2PLEwfHT72B06Z70Ab/APatn/bX9keaft32f7V5e0/6vdtznp17ZzVyqWNS/trObX+yvs/T5vO87d+Wzb+Oau0AcOfGd4NU83/iX/2aNS+wfZ8n7Tt83yfOznG3zeMbenftXcVxB8G3v9pGHNh/Zh1L+0PPwftOPN87ycYxt83nO7p2711WNS/trObX+yvs/T5vO87d+Wzb+OaAOUPjO8Gqeb/xL/7NGpfYPs+T9p2+b5PnZzjb5vGNvTv2q/feJ7lPF2maXZwwvZS3LWt3O4JIk8l5AqYOMgKNxOfvAdQcUT4Nvf7SMObD+zDqX9oefg/aceb53k4xjb5vOd3Tt3qa88BWx1jSruxuLyKK3vpLqeNtQnx8yPnYu7AJdwTjGQWHfBAIP+Ew1L/hJvsGNP8A+Qj9k/s7Dfa/J/5+M7sbMfN93GP4s13FcMfCGrG8MG/T/sR1f+0/tuW+1f6zzPLxtx/sbt33eMV3NAGNB4iS71eaxttOvpY4JjBLeKqeSkgAJU5bdxkchce9Qt4uslvjD9lvTardCza/Ea+QsxbbsJ3bvvELnbjPGao3HhzULjxXDqUVvp1kkdwJZLu2mkE1xGAR5bx7QpzwMlj04FVLTwUbDWZJE0bw9dwSXzXYvbmH/Sowz7yo+Q7iCTtbcMcccUAbw8SRS6tJYWun390sMywT3UMa+VC5wcElgTgEZ2g4zzUH/CYWP9pfZfs159n+1/Yvt3lr5Hn5xszu3Z3fLnbjPGabZaZrOk6rdrZ/YJtNvLw3TtNI6yw7sb1ChSH6EgkrjPfFZ/8Awi2q+adO86z/ALHOq/2l5u5vP/1vneXtxtxv/i3dO1AGjH4xs5L42/2G+WFb46e10yJ5QmBwF+9uwTjBC45AOKz9X8Yt9stLbTobxYzq0NjJeGJTC534kjBJJz1GcAZBAOanPhi9Nm0Pm2+466NSzubHliYPjp97A6dM96qv4Y1lGt7G3ex/s2HWP7SEryP5pQymVo9u3GQWOG3cgAYHWgDcg8RJd6vNY22nX0scExglvFVPJSQAEqctu4yOQuPetmuSuPDmoXHiuHUorfTrJI7gSyXdtNIJriMAjy3j2hTngZLHpwK62gAooooAKKKKACiiigAooooAKKKKACiiigAooooAKKKKACiiigAooooAKKKKACiiigAooooAKKKKACiiigAooooAKKKKACiiigAooooAKKKKACiiigAooooAKKKKAOY0rxlZ3OoXOn30yRXS6hNaQhIn2HaTtDPyocgZwSCewrRi1lJvE8mlJJjyrYyvHJbSozHco3K5ARl5wcEnNYB0DUfsMkYtfnbxGt9jevMPnBt/X+6OnX2q1I+qf8J5HejQL82aWrWZnEtvgkyKd+PN3bcAnpu9qANn+3tM+x/a/tP7n7V9jz5bZ87zPL2bcZzu46e/Tmom8T6Omq/2abv/AEjzRDnynMYkPRDJjYG/2c59qxD4f1D/AITrd5K/2F5/9pl94/4+fL8rZt64/wCWmemfeqFr4XmttTmtrvR9QvoZNTa7S6j1Z0twrTeaGeHzB8yE9AhBKg55oA7Ow1nTdUkmjsr2GaWBissQbDxkf3lPI/EVerlbnwpc63qsN/rV1An2aXfbx2EQRwAeN0xy59wu0fWuqoA5638QX+oapPFpukrPYW119lnupLoRtuBAcom07gucHJGSDjNZ8HjW8a7jNxo8Uenzao+mRzx3m+QusjRhjGUHBK54Y4FT6TBq+gX13YJpLXdlc6hJcx3kc8arEkr7nDqxDZUlsbQcjHSsa38HXGnxya1aaZEuvRaxcXIKsge5t3mbKFs45jbIyeCB0oA3bDxBrWp6jdR2ui2n2G1vntJJ5NQZXwpAZgnlEdDnG78am/4Shf8AhNP+Ef8Ash8vys/a/M487G/ytuOvl/NnP4Vzum6B9j8R311e+Cjd3EuqSXEGphrY7ELAq3zOHGOuMZo/4RfXth1r7Rcf2h/a/wDaH9mZg2bd/l48zGc/Z+Pv4zQBq/8ACR+I/wDhIf7H/wCEe0/zfI+07/7VbHl79v8Azx6+361PYeINa1PUbqO10W0+w2t89pJPJqDK+FIDME8ojoc43fjVn+z7r/hPBqXlf6H/AGZ9n8zcPv8Am7sYznp3xiua03QPsfiO+ur3wUbu4l1SS4g1MNbHYhYFW+Zw4x1xjNAHoVcl/wAJH4j/AOEh/sf/AIR7T/N8j7Tv/tVseXv2/wDPHr7frXW1hf2fdf8ACeDUvK/0P+zPs/mbh9/zd2MZz074xQAz/hKF/wCE0/4R/wCyHy/Kz9r8zjzsb/K246+X82c/hWdH40vPtZabR4k046q2lrOl5ulLiQxhvLKDjPJwxIHris7/AIRfXth1r7Rcf2h/a/8AaH9mZg2bd/l48zGc/Z+Pv4zVKLwtqC6lcvB4b+z6k+tPdx60ZYRtgM+4/dYu2Y8rtK4+bmgDvNH1f+1m1EeR5X2O9ktPv7t+0A7ugxnPTmsyw8Qa1qeo3Udrotp9htb57SSeTUGV8KQGYJ5RHQ5xu/GqmkNrOjajq0DeHby4gu9TkuI7mK4twmxgoyQ0gbse1Z2m6B9j8R311e+Cjd3EuqSXEGphrY7ELAq3zOHGOuMZoA9Crm/7f1j/AITD+w/7HtPJ8r7R9p+3nPlb9udnlfe/2d3410lcj/xN/wDhYf27+wLv7B9k+x/afPgx/rN2/bv3bce2fagCxaeINZ1HVb6Cy0W0azs7w2kk8uoFHOApLBBER0bpurpq5HRfCFkutatqmp6RatevqbXFpcyIjuE2ptIPJHzBuOtddQBxtt4+S4ttQc6cUms9VSw8szffR5/JEoO3pkPx/sEZ71P/AMJlJ9s8z+yz/Y41D+zje+eN3m7/AC8+Xj7m/wCXO7PfGK5678Ia15FlNbWo8861I91GZUGbU3vnpJnOCRt4HXEjcZq6dA1nyT4f+wD7AdY+3/b/ADk2+T5/n7Nud2/Py9Md80AaX/CR+I/+Eh/sf/hHtP8AN8j7Tv8A7VbHl79v/PHr7frXW1hf2fdf8J4NS8r/AEP+zPs/mbh9/wA3djGc9O+MVu0AczYeINa1PUbqO10W0+w2t89pJPJqDK+FIDME8ojoc43fjQ3i0rqDaV9g/wCJuLwQJa+dw0R+bz9237mwE9PvDb15rD03QPsfiO+ur3wUbu4l1SS4g1MNbHYhYFW+Zw4x1xjNXDo+tnW/+Er8hv7RE32ZbDzV/wCPHdgrnO3eT+9znsFoA0v7f1j/AITD+w/7HtPJ8r7R9p+3nPlb9udnlfe/2d340+w8QahqmoTCz0mNtNgu3tHuXuwsm5GKsRHt6Ag9WBI5xVL/AIm//Cw/t39gXf2D7J9j+0+fBj/Wbt+3fu249s+1Vb/Sb268Rw3Nh4dbTrtb5Hl1WO6jVJoFf5tyqdzlkGMMvGevFAFv/hI/Ef8AwkP9j/8ACPaf5vkfad/9qtjy9+3/AJ49fb9auWHiDUNU1CYWekxtpsF29o9y92Fk3IxViI9vQEHqwJHOKk/s+6/4Twal5X+h/wBmfZ/M3D7/AJu7GM56d8YrEv8ASb268Rw3Nh4dbTrtb5Hl1WO6jVJoFf5tyqdzlkGMMvGevFAHcVzyeOfDsl39lW/bzfMEWDbSgZ3mP723GN427s4BwM8iuhrzg+FtY+zMos/mMbqP3qdTfeaO/wDc5/TrxQB2p1/TBZtd/af3KXX2Qny23ed5nl7NuM53HHT36c1BF4r0WbUGsUu2My3BtWJgkCCYf8sy5Xbu9BnJ7Zrnv7Okl+JslpG6NpqBNXmQHlbna0Kgj0IG/wCqZqhY2uqaoNR0yDT8Wp8RtcvfeagVFjnVyNud28lMDAIwevagDsrnxPpNrqUmnyTytdxbfMiitpZCgYZBbapwvuePej/hKNG/tb+zPtn+leb5P+qfZ5mM7PMxs34/hzn2qPTNPuLfxPrt7LCFhu/s/lPkHeETB9xgnvXOnQ9Zy2jf2f8A6Kdb/tL+0fOTb5fn+fjbnfvz8nTHfNAHTf20j+KI9ISTawt5JXSW1lUuQY8GOQgIyjf82CTkj0NDeJ9HTVf7NN3/AKR5ohz5TmMSHohkxsDf7Oc+1Urtlf4jaSqsCyaZeFgDyoMlvjP5H8qwrXwvNbanNbXej6hfQyam12l1Hq7pbhWm80F4fMHzIT0CEEqDnmgDrJfEmlQ6r/ZjXDtdB1RljgkdY2bG0O6qVQnIwGI6iqVv4vtbjxPd6L9kv1aBYsTfYp9rM7ODn93hVGwYcna2Tg8GodMh1XRdW1C2XSnurW+vzdLeRzRqI1fbuDqxDZXBxtByMdKn8i/sfG11epp8tzZ39rbwmaKSMeQ0bSklgzAkYkH3QTweKAOhrnk8c+HXu/sq37eb5giwbaUDO8x/e24xvG3dnAOBnkVqfaL7+2vs32EfYPs/mfbPNH+t3Y8vZ16c56dq4VvC+sfZmUWfzGN1H71OpvvNHf8Auc/p14oA7BvE+jpqn9mm7/0jzRDnynMYkPRDJjYG/wBnOfas7V/GdlaX9tp9lMkt2+oQ2koaJyg3MAyh8BS4BzjJI7isa18LzW2pzW13o+oX0MmptdpdR6s6W4VpvNBeHzB8yE9AhBKg55p76LrMS2ulx6W0sMWvf2gb3zowpiaZpTwW3bxuwRjGBwT0oA6g+JdKGqDTmnkS4aTylL28ixs/90SFdhb2BzUFhqOonxZqWlXclrJBFbRXUDQwtGyh3lXaxLsGIEY5AXqeK5m+0LXrzVIHmtL+eaLWo7k3B1HbbC1WYMoWEPjcExncmcgkEnFdFLb39p43bUIrCS5s7yzhtXkjkQGBkkkbcwZgSpEn8OTx0oAuL4i0x9WbTEmle5V/LbZbyNGr4ztMgXYGx2JzQ+pyt4pj0mFU8uO0NzcuwJI3NtjA57lXJz/d96wm07VIvFiz6XY3tlDJd+ZeStdxtazx7cEiPJYOcL0VeRyTWisbWfxAlmZT5Wo6ciI2OA8LuSv4rLkf7p9KAOhooooAKKKKACiiigAooooAKKKKACiiigAooooAKKKKACiiigAooooAKKKKACiiigAooooAjhnhuY/MgljlTJG5GDDI68ipK4r/AIRnUL3XP7Rggt/DyrNuke0kLTXQB/5aBcR8+4c+4rtaAOe/4TGw/tT7J9mvPI+1/Yvt3ljyPP6eXnO7OflztxnjNaVzrek2U/kXWqWUExYII5bhFbceQME9T6Vwpsr/AOxN4Z/s2888679r+1eSfJ8j7T5+/wAz7ucfLtznPaum0vTgPGXiK8mtDiZbZI5Xj4dQnIBPUZ64oAsar4nsdNu7ezSe2nvZLqGB7ZbhRJGsjBd5Xk4Gc9OfWr51bTl1Eac2oWovmG4WxmXzSOuduc/pXAS2EsT2lhJpF3LqEfiX7Y9ytqxTymmLCTzMbcbGVSM5GORgUlrosi6tPZ6nJr4mfWTeRi2somgcedvjfzvKJUBdoYFwQAQOMCgDvbnW9Jsp/IutUsoJiwQRy3CK248gYJ6n0q/XOaXpwHjLxFeTWhxMtskcrx8OoTkAnqM9cV0dAGbFrNvca9LpcE9pK8MJeYJdKZY2yAFaMcgYOcn29akXWtKe+Fimp2bXhLKLcTqZCV+8Nuc8YOfpXPSanGPiLFJ9k1MwrZPaGUabcGPzDKpA37NuMAndnb71njSrlLOV1sJhM3ipbkkQncY/OAMnT7uzPPTFAHRQ+MtAn1+fRU1S0+2Q7BtNxH+8diw8tfmyXUpyuONy+tbtcysj6f4+vpJ7a7MN/Z2sUM0Vs8kYdHm3BmUEJ99TlsDnrWqNYhPiQ6IIpTOtoLtpABsVS+wAnOdxIJHHQGgDRooooAKKKKACiiigAooooAKKKKACiiigAooooAKKKKACiiigCvbWNnZyTyWtpBA9w/mTNFGFMjf3mI6n3NSQ28NuHEEMcQdzI4RQu5jyWOOpPrUlFABRRRQBUttL0+zuri6tbG2guLg7p5YoVV5T6sQMk/WrdFFABRRRQAUUUUAFFFFABRRRQAUUUUAFFFFABRRRQAUUUUAFFFFABRRRQAUUUUAFFFFABRRRQAUUUUAFFFFABRRRQAUUUUAFFFFABRXDQ2GsNrHmeHYL3S7IT5uP7Qm3QzDPzeXAdzLnsQYx3wa7mgDIm8TaRBqv9mNcu11vWNljgkdUZsbVd1UqpORwxHUVr1xfhvVrDRb3U9I1O5S21KfVp5IopAQ1wsr5jZP7w2lRkdNpzjFc+fsv9rnr/wAJd/wkHHXzvsvnfn5Pkfh+NAHqlFeZT31tAX0uSZVvj4rjl+z5+cI06srkddpBHPTJx1oSxtoWk1VIVF+PFfli4x84RpgjID2UgnI6c5oA9EjvraXULiwSTNzbxpLKm0/Krlgpz0OdjdPT6VZrhItO8N6f8TL1ryx0u3ubm3tZbFpYY1aSbfNvMZI5fJTOOTxVm00TTtU8c+Ipr+0iujEbXyhMu4Rny87lB6N0568UAdlRXnr20v8Awlx8J+W32KW+GtE4+XyR8zJ6f8fABx6NXoVABVKGewbV7uCER/b44onuCI8NsYuI8tjkZV8DPHPTNcNu0+y+IW+NtN1W9ur7BUhhfWQ2YODzmIbf9kYPercWneG9P+Jl615Y6Xb3Nzb2sti0sMatJNvm3mMkcvkpnHJ4oA7uoDckX4tfs82DEZPO2jyxggbc5zu5z06CuUtNE07VPHPiKa/tIroxG18oTLuEZ8vO5QejdOevFV11Pw5a/FQmG+0qG6msXgn2Sxq8k/moAjc5L8YweeKAO6orzJLG2haTVUhUX48V+WLjHzhGmCMgPZSCcjpzmqM/9mf2pbfa8f8ACS/8JKvm5z5nk+efLz/0y8vZjtnHegD1uiqf9qWf9tDSPNP242/2ny9p/wBXu25zjHXtnNXKACiiigAooooAKKKKACiiigAooooAKKKKACiiigAooooAKKKKACiiigAooooAKKKKACiiigAooooAKKKKACiiigAooooAKKKKACiiigAooooAKKKKACiiigAooooAKKKKACiiigAooooAKKKKACiuGh1HVxrHleHp7zVrIz4uPt8O2KEZ+by5ztLY9AJPTIruaAKUmr6ZDqCafLqNpHeyfctmnUSN9Fzk1drzO0v30zR7i6Qae+pf8JC0V/HdRF5G33QRCpDDaRGyMpIIwBipDqF15rar/at1/aQ8Q/YBZfaD5Xk+d5ezyvu/6r592M984oA7m01myvtSu9PhaYXVoAZY5beSP5SWAZSygMpKtgrkcVNeX9tYLC11J5YmmSCP5Scu5wo49T3rEt2VfiTqKswDPpNrtBPXEs+cfmPzFcpdmS8NjqV3qV19rbxQtt9lac+UqJOVRBH0B2qr7gMnPXBoA9PqA3kAvxZbj9oMRlC7DjaCBnOMdSOM5qeuaRWt/iKY0uLoxT6a8zwvcSPHvEiKCqMSq8f3QKANO00aK11a71Nri4uLq5UIDMVxFGCSEQKBhcseuSeMk4q8txC9xJbrNG08aqzxhgWUNnaSOoB2tj1wfSvPklvIpX1P+0r5pl8S/ZFja5cxCFpQhTZnaRgkgkZHGDWjYaNZr8SdYcz3wkW0tJ0U6hPhiXnzld+GUEDCkFRk4AyaAO0oqD7ZbfbhZfaIvtRj80Q7xv2Zxux1xnjNT0AFFFFABWPN4fS51SO8udQvp4ophPFZuyeSkgGARhQxx1ALEZ7VsUUAVksLWPUZtQWIfa5okheQkklFLFR6AZZjx61ZoooAKKKKACiiigAooooAKKKKACiiigAooooAKKKKACiiigAooooAKKKKACiiigAooooAKKKKACiiigAooooAKKKKACiiigAooooAKKKKACiiigAooooAKKKKACiiigAooooAKKKKACiiigAooooAKK4v/hJtQsdc/s6Ga28QK0210s0Kz2oJ/wCWhGY8D3KH2NdpQBSk0jTJtQTUJdOtJL2P7ly0CmRfo2MimfYdH/tsXJtbH+1jHuEvlp5+z7uc/exyB6VyH9mpoHiBtQ1rSIrz7TqX7jV45cyw+a+IkdTghVJVPlJGMEjrW5G9zD8QjA93JNby6c8yxSRx/uiJEGFYKGxyeCTzQBeDeH9a1I7Tpl/faa/ODHLLavn8ShyD6dKnfRdKlvvt0mmWT3mVP2hoFMmVxg7sZ4wMfSsq2/5KPqn/AGCbT/0bcVnHXdT/ALQ/sL7T/wATH+2PLEnlrn7Jt8/OMY+5+6zjr780AdpWU3hjw+199ubQtMN55nm/aDaR+ZvznduxnOec9a5S01vxTqeqSXdlaXr2sWpvamHbai38lJfLdixfzt+AzdMZwMEc1rxvq+p+LdYtU1iW0srIwGKOGGJixZMsGLKfl+mDz1FAHQf2fZbdv2O32mbz8eUMeZnO/p97POeuahubLSLvVLdrq2sZtQgXzYDLGjSxqD95c8gZI5Her9c5G9zD8QjA93JNby6c8yxSRx/uiJEGFYKGxyeCTzQBqJpNsmuzawd7XclutsNxGERWZsLx3Lc/QelX64NNX1pJ3v31NngXX/7OFp5MYQwtJsGTt3bhnIOe3IPWrOn6bdf8LH1qT+27/alrZyGPZBtdS9xiM/u87Rg4wQ3JyTxgA7OikyM4yM9cUtABRRRQAUUUUAFFFFABRRRQAUUUUAFFFFABRRRQAUUUUAFFFFABRRRQAUUUUAFFFFABRRRQAUUUUAFFFFABRRRQAUUUUAFFFFABRRRQAUUUUAFFFFABRRRQAUUUUAFFFFABRRRQAUUUUAFFFFABRRRQAUUUUARwW8FrH5dvDHFHknbGoUZPU4FSVytz4ruNE1SGx1u0hP2mXZbS2MwdmyeN0Jw49yu4fSuqoAxR4T0X+0xqBtXacTG4UPcSNGspOd4jLbA2TnIHWhvC2ltrH9qk3/2wHIcalcAAbt23bv27cgfLjb7VwMF/qEerS3fm61GF8RSW8l7Nds9ksPnlfL8vecZGEB2AAkciuzGpa7e+JtU06ybT4LWw8k+ZPC8jSb1yV4cAf73PUcGgDVudFsLvVLfUpY5BeQDaksUzx5XOdrBSA655w2R1pf7F07+3f7b+zL/aP2f7N524/wCrznGM4698Z7ZxXN/8JTqvmnUfJs/7HGq/2b5e1vP/ANb5Pmbs7cb/AOHb070kfibWftTXEqWP9nrrR0zy1jfzSpfYr7t2AQSMjbzzyOlAG4/hfSH1M6j9mdbgyrMwjuJEjeQYw7RhgjNwOSM8VfhsLa3vLq7ij2z3W3zn3E7towvHQYHpWDeajrsfi20020udOnhlbzp4jZuHgtxxuaTzcbieF+TnnsDWXH411O51Zja2MktimoGzMKabcs7KsnltL54HlAAgtt9B1B4oA7usVvC2ltrH9qk3/wBsByHGpXAAG7dt279u3IHy42+1bVc5HLcL8QjBOLSRG055IZEhZZY1EiAozFyGBPPCjtQBpf2FppiMf2b5DeC+I8xv9cG3buv94Zx09qW40SwudVi1R0lW8jUIJIriSPcoJIVwrAOASeGBHJrm4/E2s/amuJUsf7PXWjpnlrG/mlS+xX3bsAgkZG3nnkdKlsW19/H+rQPqto1nFb2snkG0k4Rnn4X97hXwvLYOcL8oxyAbSaKg8VS668paU2a2cce3ARd5djnPJJ2/Tb71q0UUAFFFFABRRRQAUUUUAFFFFABRRRQAUUUUAFFFFABRRRQAUUUUAFFFFABRRRQAUUUUAFFFFABRRRQAUUUUAFFFFABRRRQAUUUUAFFFFABRRRQAUUUUAFFFFABRRRQAUUUUAFFFFABRRRQAUUUUAFFFFABRRRQBQsNF03S5JpbKyiimnYtLKBl5Cf7zHk/iav1z7eKYrG6FvrVjcaZvk8uKeQCSCUk4XEi5Ck+j7fxroKAOXHge0+0TGTU9Sls5b03z2LPGITKZPM7IGIDYOC3Yda27bTIbXU76/jaQy3pjMgYjaNi7Rjj0+tcqbfXv+E1/sn/hK9Q+zGx+1/8AHta5z5m3bnyumPx96u/8JhL9sMn9l/8AEoGof2cbzzxv83f5efL2/c8z5c7s98YoAs/8IfY/2l9q+1Xn2f7X9t+w+YvkefnO/G3dnd82N2M84qc+GLIwND5txtOojUs7hnzA4fHT7uR06471n2eq+IpfG+pafJaWBsIIbdwPtbbo1dphvA8n5mIQZUkAbRgnJpLzxomn+I4dLuo9PCzXKWyBNRVrnLHCsYNuQpJH8RIznFAF238Mm01q61KDWtSU3U4mmgIgZHwAAmTGXCgDAAbjnHWnR+GIrfUXurTU9RtoZLj7TJZxSL5LyE5Y8qWAY8kBgDk8c1W05GtvH2r2yXF08D2FvceVNcySKsjyzhioYkKCFXhcDgcV0tABWC3hqRvEI1n+3dTEyqYxEFt/LEZYMY/9VuxkDnO73pI765PjlrGeDZH9haWF47tmV1DqDuiKAK2TwQx4+tU4/F9y142/SVSwXVDphn+05ffu2qwTb90kgH5sjPQ9aANE+GLIwND5txtOojUs7hnzA4fHT7uR06471LNoaPro1eC+u7aZo0imjiKGOdELFQwZSeN7cqQeetZVnqviKXxvqWnyWlgbCCG3cD7W26NXaYbwPJ+ZiEGVJAG0YJya6qgDKTTrw+K5dTku2FkLJbeK2V2wX3lmdl6ZxtAPXrWrRRQAUUUUAFFFFABRRRQAUUUUAFFFFABRRRQAUUUUAFFFFABRRRQAUUUUAFFFFABRRRQAUUUUAFFFFABRRRQAUUUUAFFFFABRRRQAUUUUAFFFFABRRRQAUUUUAFFFFABRRRQAUUUUAFFFFABRRRQAUUUUAFFFFAGNb+F9Mivvt86SX16GLJPeSGUx+yA8IP8AdArZrGtvE+mTX5sJpJLK93FVt7xDE0mO6E8OP90mtmgDM/sj/iqP7a8//ly+yeTs/wBvduzn8MYrI/4Q+X7YY/7U/wCJQdQ/tE2fkDf5u/zMeZu+55nzY257ZxVQ+LNV3nU/Js/7DGqf2cUw3n/63yfN3Z243/w7enetmXxNGutXWlW+mahd3Fr5ZnaBE2IrjIOWcZ78DJ4PBoAfJo92niZtXs76KJJ4YoLqCW3Mm9Y2cqUYOu0/vGHIYdOKyn8G3JlWKPVkSxXVRqnlC0/eO/m+YUaTfyucgfKCOOTjBj1fxi32y0ttOhvFjOrQ2Ml4YlMLnfiSMEknPUZwBkEA5rTbxdZLfGH7Lem1W6Fm1+I18hZi23YTu3feIXO3GeM0ATT6Pdf8JKmsWd9HDvgS3uoZIPM8xEZmXaQw2t87c/MOenFbNYcviaNdautKt9M1C7uLXyzO0CJsRXGQcs4z34GTweDWVpXjBlvby21GC8aNdWlskvBEohjJfEcZIIOTkDOCMkZOaAL76JrTeKl1gatYCNYjbiA6e5PlFwxG7zvvcY3Yx/s0h8K5tWh+2/e1cannyvSUSbOvtjP6VYPiiyFo8/lXG9NQ/s4wbV8wylwo4zjGCHzn7vPtWQb/AMXf8JX/AGN9t0TZ9k+1+Z9glzt37dv+u6+/6UAbMmj3aeJm1ezvooknhiguoJbcyb1jZypRg67T+8Ychh04qRE1ZvFcsjSbNHSyVUj+U+ZOXJLf3htUAc8Hd7VT/wCEwsf7S+y/Zrz7P9r+xfbvLXyPPzjZnduzu+XO3GeM1Fa+JNRn8X3+kNoV2La3jgZZg0Py72kBdv3uSh2DAA3cNkDigDpqKxZ/EaWupR2tzpuoQwyTi3jvHRPJaQ8KOG3cngErjPeoNPnvY/Guq6fNfzXNqLOC6ijlSMeUzyTAqpVQSuEXG7J96AOhoorEj1WSTxg+mPHdwqlo0qq6RGKb51G9WDFwRnGCB3NAG3RXOx+MbOS+Nv8AYb5YVvjp7XTInlCYHAX727BOMELjkA4qO18SajP4vv8ASG0K7FtbxwMswaH5d7SAu373JQ7BgAbuGyBxQB01FFFABRRRQAUUUUAFFFFABRRRQAUUUUAFFFFABRRRQAUUUUAFFFFABRRRQAUUUUAFFFFABRRRQAUUUUAFFFFABRRRQAUUUUAFFFFABRRRQAUUUUAFFFFABRRRQAUUUUAFFFFABRRRQAUUUUAc+3hWO+uRca3fXGp7JfMit3xHBEQcriNfvEerlvwroKo2Gs6bqkk0dlewzSwMVliDYeMj+8p5H4ir1AHFHwnqu86Z51n/AGGdU/tEvubz8eb53lbcbcb/AOLd07Vv6fpk1pr+sX7tGYr0w+WFJ3DYm0549frVS38QX+oapPFpukrPYW119lnupLoRtuBAcom07gucHJGSDjNWv+Eo0b+1v7M+2f6V5vk/6p9nmYzs8zGzfj+HOfagDBfwxrKNb2Nu9j/ZsOsf2kJXkfzShlMrR7duMgscNu5AAwOtMtPBRsNZkkTRvD13BJfNdi9uYf8ASowz7yo+Q7iCTtbcMcccV0/9vaaIjJ9p+QXgsSfLb/XFtu3p/eOM9Peq8fivRpdQ+wpdsZvtDWpPkSBBMOqF9u0NxwM89s0AP0/TJrTX9Yv3aMxXph8sKTuGxNpzx6/WufHhfW5JbmxmlsP7LuNX/tFpFd/OCiUSLHt245KjLZ4yRg9a1Lfxfa3Hie70X7Jfq0CxbZfsU+1mdnBz+7wqjYMOTtbJweDVu48T6Ta6lJp8k8rXcW3zIoraWQoGGQW2qcL7nj3oA522s4dR+KFzPaXKzWFnGtxconKrfbWhGT03CPOR1GF9a6H+yp/+EyGsb4/s/wDZ/wBl25O/d5m7OMYxj3qY6/pgs2u/tP7lLr7IT5bbvO8zy9m3Gc7uOnv05qhb+IL/AFDVJ4tN0lZ7C2uvss91JdCNtwIDlE2ncFzg5IyQcZoAzf8AhFtV806d51n/AGOdV/tLzdzef/rfO8vbjbjf/Fu6dq1m07UrbxdNqdolpLaXlvBBcCWZkki8tpDuUBWDZEnQlenWpv8AhKNG/tb+zPtn+leb5P8Aqn2eZjOzzMbN+P4c59qztX8Z2Vpf22n2UyS3b6hDaShonKDcwDKHwFLgHOMkjuKAMi48D302qx3Jt9Jklj1db86jKWa5aIS7/KHyfLtX5RhsEKOBk46KbTdRh8Xf2tZray21xaxWtyk0jI8YR3YMmFIY/vDwcdBzUzeJ9HTVf7NN3/pHmiHPlOYxIeiGTGwN/s5z7Vr0AFcw9l4gPjNNUWy0w2aQNac30gkKGRW37fJxnA+7nH+1WkviLTH1ZtMSaV7lX8ttlvI0avjO0yBdgbHYnNUrfxfa3Hie70X7Jfq0CxbZfsU+1mdnBz+7wqjYMOTtbJweDQBWPhi9Nm0Pm2+466NSzubHliYPjp97A6dM96vNp2pW3i6bU7RLSW0vLeCC4EszJJF5bSHcoCsGyJOhK9OtTXHifSbXUpNPknla7i2+ZFFbSyFAwyC21Thfc8e9LFrKTeJ5NKSTHlWxleOS2lRmO5RuVyAjLzg4JOaAFS71J/FctoLdRpUVkshmZCC07OQFU9CAq5PHGRWrWNH4r0aXUPsKXbGb7Q1qT5EgQTDqhfbtDccDPPbNNl8XaHDqY0970i4M62wxDIUMrYwm8Lt3c8jOR3xQBt0VlLqkqeKX0mZU8uS0FzbOoIJ2ttkU89t0ZGP7x9Kp2/iC/wBQ1SeLTdJWewtrr7LPdSXQjbcCA5RNp3Bc4OSMkHGaAOhorlP+Eyk+2eZ/ZZ/scah/ZxvfPG7zd/l58vH3N/y53Z74xWd/wspf7HN3/ZR+0f2j9j+z/aP4M483dt+72xjrxnvQB3lFcH/wspf7HN3/AGUftH9o/Y/s/wBo/gzjzd237vbGOvGe9a1h4g1rU9Ruo7XRbP7Da3z2kk8moMr4UgMwTyiOhzjd+NAHTUVxtt4+S4t9Qc6cUms9VSw8szffR5/JEoO3pkPx/sEZ71L/AMJH4j/4SH+x/wDhHtP83yPtO/8AtVseXv2/88evt+tAHW0UVn/2mf8AhIf7K8g4+yfafO3f7e3bjH45zQBoUVzyeOfDsl39lW/bzfMEWDbSgZ3mP723GN427s4BwM8irTeJ9HTVP7NN3/pHmiHPlOYxIeiGTGwN/s5z7UAa9Fcvq/jOytL+20+ymSW7fUIbSUNE5QbmAZQ+ApcA5xkkdxWkfEulDVBpzTyJcNJ5Sl7eRY2f+6JCuwt7A5oA1qKwrDUdRPizUtKu5LWSCK2iuoGhhaNlDvKu1iXYMQIxyAvU8VYXxFpj6s2mJNK9yr+W2y3kaNXxnaZAuwNjsTmgDVoorkj4j8R/8JD/AGP/AMI9p/m+R9p3/wBqtjy9+3/nj19v1oA62isk+JdKGqDTmnkS4aTylL28ixs/90SFdhb2BzWbpXjKyudQutPvZkiuk1CW0iCxPsO0kKrPgqHIHTIJ7CgDqKKwrDUdRPizUtKu5LWSCK2iuoGhhaNlDvKu1iXYMQIxyAvU8VM3ifR01T+zTd/6R5ohz5TmMSHohkxsDf7Oc+1AGvRWf/aZ/wCEh/sryDj7L9p87d/t7duMfjnNaFABRXHQeNbxruNrjR4o9Pl1R9MjnjvN8hdZGjDGMoOCVzwxwKmPjKT7YZP7LP8AY41D+zje+eN3m7/Lz5ePub/lzuz3xigDq6K5D/hP7L+wTd+SP7TFkbv+z/MOceZ5WN+3H3+OmfauvoAKK5m08QazqOq30Floto1nZ3htZJ5dQKOcBSWCCIjo3TdUR8ZSC8Mn9ln+xxqH9nG988bvN3eXny8fc3/LndnvjFAHV0Vx0PjW8a7ja40eKPT5dUfTI547zfIXWRowxjKDglezHAqp/wALKX+yDd/2UftA1H7H9n+0fwZx5u7b07Yx14z3oA7yiuf/AOEoX/hNB4f+yHyzFn7X5nHnY3+Vtx12fNnP4VSPiPxH/wAJD/Y//CPaf5vkfad/9qtjy9+3/nj19v1oA62iiuQtPGlzJOsl3pCw6bJqL6dHdR3XmMJFkMal0KjaGYY4JxkUAdfRXM2HiDWtT1G6jtdFtDY2t89pJPJqDK+FIDME8ojoc43fjWno+r/2s2ojyPK+x3r2n392/aAd3QYznpzQBp0Vzf8Ab+sf8Jh/Yf8AY9p5PlfaPtP2858rftzs8r73+zu/Gsf/AIWUv9kG7/so/aBqP2P7P9o/gzjzd23p2xjrxnvQB3lFc3/b+sf8Jf8A2J/Y9p5PlfaPtP2858rftzs8r73+zu/Gqx8R+I/+Eh/sf/hHtP8AN8j7Tv8A7VbHl79v/PHr7frQB1tFczYeINa1PUbqO10WzNja3r2kk8moMr4UgMwTyiOhzjd+NVrTxpcyTrJd6QsOmyai+nR3Ud15jCRZDGpdCo2hmGOCcZFAHX0UUUAFFFFABRRRQAUUUUAcrc+FLnW9Vhv9auoE+zS77eOwiCOADxumOXPuF2j611VRwzw3MfmQSxypkjcjBhkdeRUlAHK6TBq+gX13YJpLXdlc6hJcx3kc8arEkr7nDqxDZUlsbQcjHSsw6HrOTo39n/6Kdb/tL+0fOTb5fn+fjbnfvz8nTHfNbkXio3Op3NnaaFqtwltc/ZZbmMQiJXwCTzIGwAwP3ad/wlP/ABU39hf2JqnnbfM8/EPleXu2+ZnzN23Ptn2oAwp9I1pZmsYtMaSE6/HqJuvOjCeT5iucAtu3DnjGMDgnpVg6DqX2F4xbfO3iNb7G9f8AU+cG39f7o6dfatO28Vm91Ke1tdC1WaKC6a0kulEIiVlOGPMgbAzn7ufatPTdVg1Q3ogSRfsl09rJvAGWUAkjBPHIoAzPIv7HxtdXqafLc2d/a28JmikjHkNG0pJcMwJGJB90E8HiptM0+4t/E+u3ssIWG7Nv5T5B3hEwfcYJ71VtPGtldXogex1C2he8ksoruaNPJkmRipUFWJGSpA3AZqzb+Jo7zUntbXTNRmgjna3e9SNfJWRThhy24gEEEhcZHWgDB/s6SX4myWkbo2moE1eZAfu3O1oVBHoQN/1TNaGkwavoF9d2CaS13ZXOoSXMd5HPGqxJK+5w6sQ2VJbG0HIx0roraxs7OSeS1tIIHuH8yZoowpkb+8xHU+5rn/8AhMpP7X/sv/hGNb+1eX523Fvjy923dnzumfx9qAMo6HrOTo39n/6Kdb/tL+0fOTb5fn+fjbnfvz8nTHfNI+i6zEtrpceltLDDr39oNe+dGFMLTNKTgtu3jdgjGMA4J6Vu23is3upT2troWqzRQXTWkl0ohESspwx5kDYGc/dz7VDB43s5b1YX03Uobdr57BLyRIzC0yuUx8rlgCwwCVHagDFtfC81tqc1td6PqF9DJqbXaXUerOluFabzQzw+YPmQnoEIJUHPNeg1yX/Cw9H/ALJ/tDybzZ/aH9n+V5a7/M9cbsbcc5z09+Kvf8JT/wAVN/YX9iap523zPPxD5Xl7tvmZ8zdtz7Z9qAMxtO1SLxYs+l2N7ZQyXfm3krXcbWtxHtwSI8lg5wvRV5HJNaPkX9j42ur1NPlubO/tbeEzRSRjyGjaUkuGYEjEg+6CeDxUdv440u5tr2dI7r/Q9SXTZUKKG8xpBGGHzcpuPXrweMjFXv8AhI7L/hKv+Ee2zfa/s/n+ZtHl9fuZznfj5sY6d6AI9M0+4t/E+u3ssIWG7Nv5T5B3hEwfcYJ71nyPqn/CeR3o0C/Nmlq1mZxLb4JMinfjzd23AJ6bvan/APCZSf2v/Zf/AAjGt/avL87bi3x5e7buz53TP4+1T23is3upT2troWqzRQXTWkl0ohESspwx5kDYGc/dz7UAZh0HUvsLxi2+dvEa32N6/wCp84Nv6/3R06+1ZF3Df6fJYaQ9kjxHxILmO8EyEOrzNLjbndvUMQcjGFJz2rprTxrZXV6IHsdQtoXvJLKK7mjTyZJkYqVBViRkqQNwGa2E0jTI9SbUU060W+cYa5WBRKe3LYz+tAGW8bXnxBglVT5WnafIrtjgvM6EL+CxEn/eHrVbSYNX0C+u7BNJa7srnUJLmO8jnjVYklfc4dWIbKktjaDkY6U+PxtaPetC+m6jFbC/Oni9dIzCZg+wDhywBbgEqOo6Va/4Sux+x+d5Nz5/27+z/sm1fN87djGM4xt+fOcbeaAOdOgaz5J8P/YB9gOsfb/t/nJt8nz/AD9m3O7fn5emO+aj/wCEKm/4RYyfYj/beTDt81ceV9s87125xz69vavQ6p/2lD/bX9l7ZPP+z/aN2Bt27tuOuc59qAOI/wCEKm/4RYyfYj/beTDt81ceV9s87125xz69val03QPsfiO+ur3wUbu4l1SS4g1MNbHYhYFW+Zw4x1xjNehVT/tKH+2v7L2yef8AZ/tG7A27d23HXOc+1AHn934Q1ryLKa2tR551qR7qMyoM2pvfPSTOcEjbwOuJG4zXX/2fdf8ACeDUvK/0P+zPs/mbh9/zd2MZz074xW5kZxkZ64paACiiigDzg+F9Y+zMos/mMbqP3qdTfeaO/wDc5/TrxU1r4XmttTmtrvR9QvoZNTa7S6j1d0twrTeaC8PmD5kJ6BCCVBzzXoNFAHAyaLrMS2ulx6W0sMOvf2gb3zowpiaYyngtu3jdgjGMDgnpUV9oWvXmpwPNaX880WtR3JuDqO22FqswZQsIfG4JjOUzkEgk4r0OigDnpbe/tPG7ahFYSXNneWcNq8kciAwMkkjbmDMCVIk/hyeOlZzadqkXixZ9Lsb2yhku/MvJWu42tbiPbgkR5LBzheiryOSa7KigArC/s+6/4Twal5X+h/2YYPM3D7/m7sYznp3xit2igDzy+0LXrzVIHmtL+eaLWo7k3B1HbbC1WYMoWEPjcExncmcgkEnFP/sbXJWu9LfSvLt7jXRqAvvPj2rEsyyfdB3bzswOMYPJHSvQKKAOelt7+08btqEVhJc2d5Zw2ryRyIDAySSNuYMwJUiT+HJ46Vz9r4XmttSmtrvR9QvoZNTa7S6j1Z0twrTeaC8PmD5kJ6BCCVBzzXoNFABRRRQB55b+DrjT45NatNMiXXotXnuQVZA9zbvM2ULZxzG2Rk8EDpUh0DWfJbw/9gH2A6x9v+3+cm3yfP8AP2bc7t+fl6Y75rv6KAPLj4H1j7WZfIXH9u/89F/5B/m+d6/3+MdfavUaKKAOS0XwhZLrWrapqekWrXr6m09pcyIjuE2ptIPJHIbjrWadA1nym8P/AGAfYDrH2/7f5ybfJ8/z9u3O7fn5emO+a7+igDzy38HXGnxya1aaZEuvRavPcgqyB7m3eZsoWzjmNsjJ4IHSj/hCpv8AhFjJ9iP9t5MO3zVx5X2zzfXbnHPr29q9DooA89PhfXih1r7Rcf2h/a/9of2ZmDZt3+XjzMZz5HH38Zrpf7Puv+E8GpeV/on9mGDzNw+/5u7GM56d8YrdooAK89tdE1y5g/sWfSmtrRdbkv5LySeMq8QuDMoRVYtk/KOQMc16FRQB57pugfY/Ed9dXvgo3dxLqj3EGphrY7ELAq3zOHGOuMZrR0htZ0bUtWhbw7eXEF3qUlxHcxXFuE2MFGSGkDdj2rsaKAORP9r/APCwxff2Bd/YPsn2P7T58GP9Zu37fM3bce2fasr/AIQqb/hFjJ9iP9t5MQXzVx5X2zzfXbnHPr29q9DooA5H/ib/APCwxff2Bd/YPsn2P7T58GP9Zu37d+7bj2z7VonT7r/hPBqXlf6H/Zhg8zcPv+buxjOenfGK3aKAPPdN0D7H4jvrq98FG7uJdUe4g1INbHYhYFW+Zw4x1xjNFromuXMH9jT6U1taDW5L+S8knjKvELgzKEVWLZPyjkDHNehUUAFFFFABRRRQAUVj/wDCUaN/a/8AZf20favM8nHlvs8zGdnmY2b8fw5z7U8+I9JFstx9rzG901mgEblnmVihULjJwVPQYwCenNAGrRRRQBxX/CM6he65/aMEFv4eVZt0j2khaa6AP/LQLiPn3Dn3FdrRRQBxvh/w7u1vW9Qum1OCT+1nkhRbqaKKRQkeG8sEK4JyMkHOMdqP7R/4ubv+wap5P2H7H5/9nzeV5nm5+/t27cfxZx712VFAHnGjQW1p4j1I3sHiaO5fWJZIhBHeC1dSw2sdn7sqe5PGOtaWhaqNI1LWrS707Vg9xq0ssTx6bO8bIwUBt6qVxwec12tFAHmdrBe3tkNBTTNQjmHiGS8lnltnjijhW7aUMHYAMSAANufvVfuFe28Qr/wj9prlrdyaiDdxPC/2KRC/72QlsoMrlgUIYnHHWu9ooAK577NP/wALGF15Mn2f+yTH5uw7N3nZ256ZxziuhooA840aC2tPEepG9g8TR3L6xLJEII7wWrqWG1js/dlT3J4x1qG38P3VjCdd+zahNPba9cTvYyGR0eFp3HmRwngMFYOrKMnHfNem0UAeW/8ACIy/8IqdR+z3f2/cYvsnln/n93eZtxnds7/3a6D+0f8Ai5u/7Bqnk/Yfsfn/ANnzeV5nm5+/t27cfxZx712VFAHk11omqW8Nrc2+n3TG611o7uNYm3CNb8zRTEY+6F8znpiQHpV46f4g88+JvKXb/bX2r7H9jk+1+Tn7N13dPK+fbtr0uigDnvs0/wDwsYXXkyfZ/wCyTH5uw7N3nZ256ZxziuZ0aC2tPEepG9g8TR3L6xLJEII7wWrqWG1js/dlT3J4x1r0eigDzO1gvb2yGgppmoRzDxDJeSzy2zxxRwrdtKGDsAGJAAG3P3q9MoooA8mj02YahcCCw1ttWXxDJcQrLFN9i8s3GS53DyvuFiGX5s4I5rr/AOx1/wCFnjUvsknl/wBm583afL87ftz6b9nHrj2rqqKACmeTF5/n+UnnbdnmbRu25zjPXGe1PooAzhrEJ8SHRBFKZ1tBdtIANiqX2AE5zuJBI46A1e8mLz/P8pPO27PM2jdtznGeuM9qRYIUnknWKNZpFVXkCgMwGcAnqQMnH1NSUAYXmaYfHhiFpKdVXTAzXIJ2LCZeEIzjcWBI46A81u1GsEKTyTrFGs0iqryBQGYDOAT1IGTj6mpKACiiigAooooAKKKKACiiigAooooAKKKKACiiigAooooAKKKKACiiigAooooAKKKKACiiigAooooAKKKKACiiigAooooAKKKKACiiigAooooA8tM8f9nN4cyf7cPiTzxDtO/Z9r87zv8Ac8v+Lp2pnh9X0TVm8Q3sv2jTZdUvrI71GNPLXLbXHszfKxPPK9ga7r/hMfC/meX/AMJJo/mZ27ft0Wc+mN1ahvIBfiy3H7QYjKF2HG0EDOcY6kcZzQBPRRRQAUUVGtxC9xJbrNG08aqzxhgWUNnaSOoB2tj1wfSgCSiiq1pf2181yttLvNtMYJflI2uACRz14I5HFAFmiiigAooooAKKqf2pp/8AaP8AZ32+1+3bd32bzl83HXO3OcfhVugAoqCW8tYLiC3muYY57gkQxvIA0hAydoPJwOTioY9Z0uXUW06PUrN75M7rZZ1Mgx1yuc0AXaKpyatpsWoJp8moWiX0gyls0yiRvoucmrlABRRRQAUUUUAFFFVry/trBYWupPLE0yQR/KTl3OFHHqe9AFmiiigAooooAKKKKACiiigAooooAKKKKACiiigAooooAKKKKACiiigAooooAKKKKACiiigAooooAKKKKACiiigAooooAKKKKACiiigAooooAKKKKACiiigAooooAKKKKAOV8iH/AIWeB5MeP7GJxtHXzqlRWt/iKY0uLoxT6a8zwvcSPHvEiKCqMSq8f3QK6D7NB9q+1eTH9o2eX5uwb9uc7c9cZ5xWe3hjw+199ubQtMN55nm/aDaR+ZvznduxnOec9aAPOFuNQjkN4NY1MsC0+xrtym5b8xAbc427CV29DwcZANaVlN4g1LVri+W9t4JINXa3KzatIirEsu3yjbCPYSydDuySwOe1d9/ZOnbdv9n2uMYx5K9N2/0/vfN9eetNl0bS5tRTUJdNs5L5Mbbl4FMi46YbGRQBeri7DRrNfiTrDme+Ei2lpOinUJ8MS8+crvwyggYUgqMnAGTXaVUuNK068u4Lu6sLWe5tzmGaWFWeM9flYjI/CgDgL3VbxdbtdTs3nitpNcXTiZ9Uc+Z+98t1W22lAOGIOQ3ANJpt3dxeM7yC6kkttGl1qVUlhlKmW68uMpHIR0QjOBn5mAB4wD3jaHpLXrXraXZG6ZldpzbpvLKQQd2M5BAI+gqV9NsZIpYnsrZo5pBLKjRKQ7jGGYY5PA5PoPSgDz+ym8Qalq1xfLe28EkGrtblZtWkRViWXb5RthHsJZOh3ZJYHPapUlvIpX1P+0r5pl8S/ZFja5cxCFpQhTZnaRgkgkZHGDXby6Npc2opqEum2cl8mNty8CmRcdMNjIqX+z7Lbt+x2+0zefjyhjzM539PvZ5z1zQBV3v/AMJRs/tePZ9iz/Zmxd2d/wDrs53Y/hxjFadQ/ZLb7Z9s+zxfavL8rz9g37M527uuM84qagDyY+fvPNn9p/4Sf0P2nzvtX/oH2f8AT2r1L7ZbfbvsX2iL7X5fneTuG/ZnG7HXGeM1H/Zen/2l/aP2C1+3bdv2nyV83HTG7GcfjUv2S2+2fbPs8X2ry/K8/YN+zOdu7rjPOKAPNtQuNR/4TnRL2/0LUBcHVJIoGDQlBAIZgoT95nJyZGyB6c7VFb15FYa34ktbOwito49Mvhd3d0iqpMwyfKUjqxLZc9hweTx1kttBNJDJLDHJJC2+JnQExsQRlT2OCRx2JrPHhjw+L/7eNC0z7Z5vnfaPskfmeZnO7djO7POeuaAOB0+4vNOu7vUTewNcSeJWtJLFoELSK821TuI37lQhlwcbVHHU16nVM6Tpp1IakdPtTfAbRcmFfNAxjG7GenvVygDhnmuNO8YLPqFxdXEF3fiC0kttRPlxZXAikt8gcENlhuPOTis6ym8Qalq1xfLe28EkGrtblZtWkRViWXb5RthHsJZOh3ZJYHPau9TRtLj1JtRTTbNb5utyIFEp/wCBYz+tJLo2lzaimoS6bZyXyY23LwKZFx0w2MigDnNLxqmu6pc3+q3cNxZal5ENql20UaRgLsBjBw+/OcsDndgYxWQdQuvNbVf7Vuv7SHiH7ALL7QfK8nzvL2eV93/VfPuxnvnFd5NpGm3N/Ffz6daS3kX+ruHgVpE+jEZFH9k6d/aX9pf2fa/b8bftXkr5uMYxuxnp70AcMkt5FK+p/wBpXzTL4l+yLG1y5iELShCmzO0jBJBIyOMGqt2ZLw2OpXepXX2tvFC232Vpz5Sok5VEEfQHaqvuAyc9cGvRv7Pstu37Hb7TN5+PKGPMznf0+9nnPXNRPoulS3326TTLJ7zKn7Q0CmTK4wd2M8YGPpQByjzXGneMFn1C4uriC7vxBaSW2ony4srgRSW+QOCGyw3HnJxXc1STRtLj1JtRTTbNb5utyIFEp/4FjP61doAKKKKACiiigAooooAKKKKACiiigAooooAKKKKACiiigAooooAKKKKACiiigAooooAKKKKACiiigAooooAKKKKACiiigAooooAKKKKACiiigAooooAKKKKACiiig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2353"/>
            <a:ext cx="5813425" cy="2744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26" y="3247231"/>
            <a:ext cx="6073774" cy="274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77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017"/>
            <a:ext cx="12192000" cy="19304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Insertion of data into medals table.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insert into myproject.medals values(1,’Norway’,16,8,13,37,1,’NOR’);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7"/>
          <a:stretch/>
        </p:blipFill>
        <p:spPr>
          <a:xfrm>
            <a:off x="252688" y="2086316"/>
            <a:ext cx="92583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67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Viewing the data inserted into medals table.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* from medals;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1" y="2114550"/>
            <a:ext cx="7648574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85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34" y="247650"/>
            <a:ext cx="8596668" cy="1320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Describing table of medals.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describe myproject.medals;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52" y="2017923"/>
            <a:ext cx="7990416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60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Describing schema of database myproject.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describe schema myproject;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6" y="2781300"/>
            <a:ext cx="8562974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63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00025"/>
            <a:ext cx="10572750" cy="1730375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clone the structure of </a:t>
            </a:r>
            <a:r>
              <a:rPr lang="en-US" sz="36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table.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CREATE TABLE myproject.medals_same LIKE myproject.medals;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533650"/>
            <a:ext cx="98107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89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number of rows in medals table.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count(*) from medals;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981325"/>
            <a:ext cx="8664402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45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04775"/>
            <a:ext cx="8596668" cy="1825625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 sum of all medals. 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sum(Orderby Total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medals;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543634"/>
            <a:ext cx="8591550" cy="31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18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209" y="238125"/>
            <a:ext cx="8596668" cy="183515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Viewing sum of distinct gold medals.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sum(distinct Gold) from medals;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9" y="2733675"/>
            <a:ext cx="8904816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87287"/>
            <a:ext cx="8596668" cy="79229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Supermarket sales in </a:t>
            </a:r>
            <a:r>
              <a:rPr lang="en-US" sz="36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Mynmar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675"/>
            <a:ext cx="12191999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24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1" y="95250"/>
            <a:ext cx="9801224" cy="2200275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Viewing the countries who scored zero and two gold medals.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country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myproject.medals Where Gold in(2,0);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67001"/>
            <a:ext cx="859666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6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5421"/>
            <a:ext cx="8444632" cy="210422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medals won by each country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country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sum(gold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medals group by country;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52" y="2247326"/>
            <a:ext cx="78486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99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1523"/>
            <a:ext cx="12192000" cy="126820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 medals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won by each country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country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sum(Silver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medals group by country;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724025"/>
            <a:ext cx="7924799" cy="465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55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" y="528810"/>
            <a:ext cx="12715875" cy="35701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Bronze medals won by each country.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sum(Bronze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from medals group by country;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1"/>
          <a:stretch/>
        </p:blipFill>
        <p:spPr>
          <a:xfrm>
            <a:off x="596862" y="1889737"/>
            <a:ext cx="9067800" cy="48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26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304"/>
            <a:ext cx="10991850" cy="173209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apitalizing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letters in the country name.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upper(Country) from medals;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2014480"/>
            <a:ext cx="8057091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53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0164"/>
            <a:ext cx="9274002" cy="1170236"/>
          </a:xfrm>
        </p:spPr>
        <p:txBody>
          <a:bodyPr>
            <a:normAutofit fontScale="90000"/>
          </a:bodyPr>
          <a:lstStyle/>
          <a:p>
            <a:r>
              <a:rPr lang="en-US" dirty="0"/>
              <a:t> 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Viewing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 gold medals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distinct(gold) from medals;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0" y="2152765"/>
            <a:ext cx="82105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62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401425" cy="19304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iewing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 silver medals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distinct(silver) from medals;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1" y="1930400"/>
            <a:ext cx="8734424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92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6675" y="600075"/>
            <a:ext cx="9763125" cy="185737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iewing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 bronze 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medals</a:t>
            </a:r>
            <a:b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distinct(bronze) from medals;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3" y="2682953"/>
            <a:ext cx="859666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65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250"/>
            <a:ext cx="10248900" cy="183515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apitalizing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letter of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initcap(country) from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medals;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" b="3485"/>
          <a:stretch/>
        </p:blipFill>
        <p:spPr>
          <a:xfrm>
            <a:off x="674695" y="1658727"/>
            <a:ext cx="8657166" cy="480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6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27" y="120267"/>
            <a:ext cx="10267950" cy="18542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howing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country name in lower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lower(country) from medals;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5" b="3751"/>
          <a:stretch/>
        </p:blipFill>
        <p:spPr>
          <a:xfrm>
            <a:off x="925787" y="1711745"/>
            <a:ext cx="8333316" cy="47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25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2004" y="863082"/>
            <a:ext cx="2130434" cy="1451086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Hadoop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4699" y="4050833"/>
            <a:ext cx="5959303" cy="1096899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Medals and Supermarket sales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380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96500" cy="19304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Reversing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spelling of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reverse(country) from medals;</a:t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" b="6502"/>
          <a:stretch/>
        </p:blipFill>
        <p:spPr>
          <a:xfrm>
            <a:off x="903153" y="1700079"/>
            <a:ext cx="7953375" cy="462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06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90500"/>
            <a:ext cx="12192001" cy="17399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Concatenation of country and country code.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concat(country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concat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(' ',countrycode)) AS code_country from medals;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" b="5976"/>
          <a:stretch/>
        </p:blipFill>
        <p:spPr>
          <a:xfrm>
            <a:off x="848873" y="2206625"/>
            <a:ext cx="8305800" cy="42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5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16205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 used.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15" y="1061636"/>
            <a:ext cx="11458575" cy="51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529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6200"/>
            <a:ext cx="8596668" cy="571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6" y="361950"/>
            <a:ext cx="11391899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80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66676"/>
            <a:ext cx="10968383" cy="287655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SUPERMARKET SALES:-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#hive</a:t>
            </a:r>
            <a:b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#create database project;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2" y="3273845"/>
            <a:ext cx="10774211" cy="313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94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209550"/>
            <a:ext cx="13049249" cy="3095625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table projects in database project: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#create table if not exists project.projects(city string, quantity int,…..)row format delimited fields terminated by’,’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43" y="3543300"/>
            <a:ext cx="11164298" cy="24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0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599"/>
            <a:ext cx="11238442" cy="2276475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Inserting data: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#insert into project.projects values(‘Yangon’,87,’female’………..);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79" r="11717" b="19375"/>
          <a:stretch/>
        </p:blipFill>
        <p:spPr>
          <a:xfrm>
            <a:off x="300153" y="3095624"/>
            <a:ext cx="10763480" cy="25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34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Viewing the inserted data: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* from project;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8" y="1837765"/>
            <a:ext cx="11030517" cy="475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812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07625"/>
            <a:ext cx="10396882" cy="1419124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distinct gender: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count(distinct gender)from 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0" y="2134490"/>
            <a:ext cx="10518353" cy="30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75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sum of quantity: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sum(quantity) from 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89" y="2330376"/>
            <a:ext cx="8435757" cy="39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0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7938"/>
            <a:ext cx="10160712" cy="2889266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Medals:-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project folder and viewing it.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sudo –u hdfs hadoop fs –mkdir /projectfolder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Hadoop fs –ls /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"/>
          <p:cNvSpPr>
            <a:spLocks noChangeAspect="1" noChangeArrowheads="1"/>
          </p:cNvSpPr>
          <p:nvPr/>
        </p:nvSpPr>
        <p:spPr bwMode="auto">
          <a:xfrm>
            <a:off x="307975" y="7937"/>
            <a:ext cx="6784588" cy="67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189"/>
          <a:stretch/>
        </p:blipFill>
        <p:spPr>
          <a:xfrm>
            <a:off x="6499266" y="3552553"/>
            <a:ext cx="3556920" cy="32399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29"/>
          <a:stretch/>
        </p:blipFill>
        <p:spPr>
          <a:xfrm>
            <a:off x="460375" y="3699289"/>
            <a:ext cx="5876925" cy="29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06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inding average of distinct quantity of product lines: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avg(distinct quantity) from project group by productline;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1" y="2998719"/>
            <a:ext cx="9254169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2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oncatination of two columns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concat(invoice id, productline)from 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23" y="2967211"/>
            <a:ext cx="7954179" cy="301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3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inding distinct cities: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distinct(city) from 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4" y="2245333"/>
            <a:ext cx="8758409" cy="424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83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different customer types: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count( customertype) from 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295525"/>
            <a:ext cx="1007639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0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rinting a column in reverse order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reverse( invoiceid) from 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9"/>
          <a:stretch/>
        </p:blipFill>
        <p:spPr>
          <a:xfrm>
            <a:off x="1466047" y="3100278"/>
            <a:ext cx="6944527" cy="343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25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384" y="63817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get substring from the source string.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select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(city,3,3) from project;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2867025"/>
            <a:ext cx="67722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61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Splitting a column values based on space between them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split( productline,’,’)from 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25"/>
          <a:stretch/>
        </p:blipFill>
        <p:spPr>
          <a:xfrm>
            <a:off x="1355075" y="2622015"/>
            <a:ext cx="7987229" cy="288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033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Capitalizing first letter of values in a column: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#select initcap(payment) from project;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20" y="2699134"/>
            <a:ext cx="8339767" cy="226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8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Commands used: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95"/>
          <a:stretch/>
        </p:blipFill>
        <p:spPr>
          <a:xfrm>
            <a:off x="392397" y="1930400"/>
            <a:ext cx="11164298" cy="425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551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4379" y="1355074"/>
            <a:ext cx="4175394" cy="50472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79" y="553599"/>
            <a:ext cx="8876840" cy="44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890" y="158941"/>
            <a:ext cx="8596668" cy="17494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medals file and inserting data and viewing the data in the medals </a:t>
            </a:r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cat &gt; medals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1" y="2063750"/>
            <a:ext cx="4494882" cy="33115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27" y="2063750"/>
            <a:ext cx="4669775" cy="3311525"/>
          </a:xfrm>
        </p:spPr>
      </p:pic>
    </p:spTree>
    <p:extLst>
      <p:ext uri="{BB962C8B-B14F-4D97-AF65-F5344CB8AC3E}">
        <p14:creationId xmlns:p14="http://schemas.microsoft.com/office/powerpoint/2010/main" val="1803006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395663"/>
            <a:ext cx="4778230" cy="184805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3628725"/>
            <a:ext cx="7232672" cy="3840480"/>
          </a:xfrm>
        </p:spPr>
        <p:txBody>
          <a:bodyPr>
            <a:noAutofit/>
          </a:bodyPr>
          <a:lstStyle/>
          <a:p>
            <a:r>
              <a:rPr lang="en-US" sz="3200" dirty="0" smtClean="0"/>
              <a:t>      Pamarthi </a:t>
            </a:r>
            <a:r>
              <a:rPr lang="en-US" sz="3200" dirty="0"/>
              <a:t>pavani</a:t>
            </a:r>
            <a:r>
              <a:rPr lang="en-US" sz="3200" dirty="0" smtClean="0"/>
              <a:t>               </a:t>
            </a:r>
          </a:p>
          <a:p>
            <a:r>
              <a:rPr lang="en-US" sz="3200" dirty="0" smtClean="0"/>
              <a:t>  Kuchimanchi Harshitha</a:t>
            </a:r>
          </a:p>
          <a:p>
            <a:r>
              <a:rPr lang="en-US" sz="3200" dirty="0" smtClean="0"/>
              <a:t>Putti Lakshmi Mounika</a:t>
            </a:r>
          </a:p>
          <a:p>
            <a:r>
              <a:rPr lang="en-US" sz="3200" dirty="0" smtClean="0"/>
              <a:t> Kokkari Charanraj</a:t>
            </a:r>
          </a:p>
          <a:p>
            <a:r>
              <a:rPr lang="en-US" sz="3200" dirty="0" smtClean="0"/>
              <a:t>Kendre Ganesh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532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0963174" cy="2483318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Inserting medals file into project folder and viewing the inserted file.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sudo –u hdfs Hadoop fs –put medals /projectfolder</a:t>
            </a:r>
            <a:b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Hadoop fs –ls /projectfolder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52726"/>
            <a:ext cx="9038165" cy="11239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4343401"/>
            <a:ext cx="8963024" cy="1028700"/>
          </a:xfrm>
        </p:spPr>
      </p:pic>
    </p:spTree>
    <p:extLst>
      <p:ext uri="{BB962C8B-B14F-4D97-AF65-F5344CB8AC3E}">
        <p14:creationId xmlns:p14="http://schemas.microsoft.com/office/powerpoint/2010/main" val="51910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23174" cy="19304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see the content of the file medals.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Hadoop fs –cat /projectfolder/medals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2" y="1930400"/>
            <a:ext cx="9086849" cy="485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93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74002" cy="19304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reduce of medals file.</a:t>
            </a:r>
            <a:br>
              <a:rPr lang="en-US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 sudo –u hdfs jar /use/lib/Hadoop-map reduce-jar wordcount /projectfolder/medals/output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837765"/>
            <a:ext cx="10220210" cy="45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41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891</TotalTime>
  <Words>362</Words>
  <Application>Microsoft Office PowerPoint</Application>
  <PresentationFormat>Widescreen</PresentationFormat>
  <Paragraphs>67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Times New Roman</vt:lpstr>
      <vt:lpstr>Trebuchet MS</vt:lpstr>
      <vt:lpstr>Wingdings 3</vt:lpstr>
      <vt:lpstr>Facet</vt:lpstr>
      <vt:lpstr>HADOOP AND HIVE</vt:lpstr>
      <vt:lpstr>BEIJING WINTER OLYMPIC 2022</vt:lpstr>
      <vt:lpstr>Supermarket sales in Mynmar.</vt:lpstr>
      <vt:lpstr>Hadoop</vt:lpstr>
      <vt:lpstr>Medals:-  Creating a project folder and viewing it. # sudo –u hdfs hadoop fs –mkdir /projectfolder # Hadoop fs –ls / </vt:lpstr>
      <vt:lpstr>creating medals file and inserting data and viewing the data in the medals file. # cat &gt; medals</vt:lpstr>
      <vt:lpstr>Inserting medals file into project folder and viewing the inserted file. # sudo –u hdfs Hadoop fs –put medals /projectfolder # Hadoop fs –ls /projectfolder</vt:lpstr>
      <vt:lpstr>To see the content of the file medals. # Hadoop fs –cat /projectfolder/medals</vt:lpstr>
      <vt:lpstr>Map reduce of medals file. # sudo –u hdfs jar /use/lib/Hadoop-map reduce-jar wordcount /projectfolder/medals/output</vt:lpstr>
      <vt:lpstr>Viewing the output of map reduce and counting of word. # hadoop fs –ls /output # Hadoop fs –cat /output/part-r-00000 </vt:lpstr>
      <vt:lpstr>Commands used. # sudo –u hdfs hadoop fs –mkdir /projectfolder # hadoop fs –ls /</vt:lpstr>
      <vt:lpstr>PowerPoint Presentation</vt:lpstr>
      <vt:lpstr>Supermarket sales:-  Insertion of data and the viewing the folder.</vt:lpstr>
      <vt:lpstr>Insertion of project file into project folder and viewing it. # sudo –u hdfs hadoop fs –put projectfile /projectfolder # hadoop fs –cat /projectfolder/projectfile</vt:lpstr>
      <vt:lpstr>Map reduce of project file. # sudo –u hdfs hadoop jar /usr/lib/hadoop-map reduce/hadoop-mapreduce-examples.jar wordcount /projectfolder/projectfile /output10</vt:lpstr>
      <vt:lpstr>Viewing the output of map reduce. # hadoop fs -ls/output18</vt:lpstr>
      <vt:lpstr>Viewing the contents of the project file. # hadoop fs -cat /output18/part-r-00000</vt:lpstr>
      <vt:lpstr>Commands used</vt:lpstr>
      <vt:lpstr>Hive</vt:lpstr>
      <vt:lpstr>Medals:-  Creating  database . # create database myproject;</vt:lpstr>
      <vt:lpstr>Creating  and viewing the table. # create table if not exists myproject.medals(order int, country string…..)comment ‘medals table’ row format delimited fields terminated by ‘,’; # show tables; </vt:lpstr>
      <vt:lpstr>Insertion of data into medals table. # insert into myproject.medals values(1,’Norway’,16,8,13,37,1,’NOR’);</vt:lpstr>
      <vt:lpstr>Viewing the data inserted into medals table. # select * from medals;</vt:lpstr>
      <vt:lpstr>Describing table of medals. # describe myproject.medals;</vt:lpstr>
      <vt:lpstr>Describing schema of database myproject. # describe schema myproject;</vt:lpstr>
      <vt:lpstr>To clone the structure of the table. # CREATE TABLE myproject.medals_same LIKE myproject.medals;</vt:lpstr>
      <vt:lpstr>Counting number of rows in medals table. # Select count(*) from medals;</vt:lpstr>
      <vt:lpstr>Counting  sum of all medals.  # Select sum(Orderby Total) from medals; </vt:lpstr>
      <vt:lpstr>Viewing sum of distinct gold medals. # Select sum(distinct Gold) from medals;</vt:lpstr>
      <vt:lpstr>Viewing the countries who scored zero and two gold medals. # select order, country from myproject.medals Where Gold in(2,0);</vt:lpstr>
      <vt:lpstr>Sum of Gold medals won by each country. # select country,  sum(gold) from medals group by country; </vt:lpstr>
      <vt:lpstr>Sum of Silver medals won by each country. # select country, sum(Silver) from medals group by country; </vt:lpstr>
      <vt:lpstr>Sum of Bronze medals won by each country. # Select country, sum(Bronze) from medals group by country;</vt:lpstr>
      <vt:lpstr>Capitalizing all letters in the country name. # Select upper(Country) from medals; </vt:lpstr>
      <vt:lpstr> Viewing distinct gold medals # Select distinct(gold) from medals; </vt:lpstr>
      <vt:lpstr>Viewing distinct silver medals # Select distinct(silver) from medals; </vt:lpstr>
      <vt:lpstr>Viewing distinct bronze medals # Select distinct(bronze) from medals; </vt:lpstr>
      <vt:lpstr>Capitalizing first letter of country # Select initcap(country) from medals; </vt:lpstr>
      <vt:lpstr>Showing the country name in lower case # Select lower(country) from medals; </vt:lpstr>
      <vt:lpstr>Reversing the spelling of country. # Select reverse(country) from medals; </vt:lpstr>
      <vt:lpstr>Concatenation of country and country code. # select concat(country, concat(' ',countrycode)) AS code_country from medals;</vt:lpstr>
      <vt:lpstr>Commands used.</vt:lpstr>
      <vt:lpstr>.</vt:lpstr>
      <vt:lpstr>SUPERMARKET SALES:-  #hive #create database project;</vt:lpstr>
      <vt:lpstr> Creating table projects in database project:  #create table if not exists project.projects(city string, quantity int,…..)row format delimited fields terminated by’,’</vt:lpstr>
      <vt:lpstr>Inserting data:  #insert into project.projects values(‘Yangon’,87,’female’………..);</vt:lpstr>
      <vt:lpstr>Viewing the inserted data: #select * from project;</vt:lpstr>
      <vt:lpstr>Counting distinct gender: #select count(distinct gender)from project;</vt:lpstr>
      <vt:lpstr>Finding sum of quantity: #select sum(quantity) from project;</vt:lpstr>
      <vt:lpstr>Finding average of distinct quantity of product lines: #select avg(distinct quantity) from project group by productline;</vt:lpstr>
      <vt:lpstr>Concatination of two columns: #Select concat(invoice id, productline)from project;</vt:lpstr>
      <vt:lpstr>Finding distinct cities: #select distinct(city) from project;</vt:lpstr>
      <vt:lpstr>Finding different customer types: #select count( customertype) from project;</vt:lpstr>
      <vt:lpstr>Printing a column in reverse order: #select reverse( invoiceid) from project;</vt:lpstr>
      <vt:lpstr>To get substring from the source string. # select substr(city,3,3) from project; </vt:lpstr>
      <vt:lpstr>Splitting a column values based on space between them #select split( productline,’,’)from project;</vt:lpstr>
      <vt:lpstr>Capitalizing first letter of values in a column: #select initcap(payment) from project;</vt:lpstr>
      <vt:lpstr>Commands used:</vt:lpstr>
      <vt:lpstr>PowerPoint Presentation</vt:lpstr>
      <vt:lpstr>THANK YOU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and Hadoop</dc:title>
  <dc:creator>Kokkari Charanraj</dc:creator>
  <cp:lastModifiedBy>Kokkari Charanraj</cp:lastModifiedBy>
  <cp:revision>47</cp:revision>
  <dcterms:created xsi:type="dcterms:W3CDTF">2022-03-11T07:30:55Z</dcterms:created>
  <dcterms:modified xsi:type="dcterms:W3CDTF">2022-03-16T07:03:35Z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7d666971-09b3-4532-a583-5f3813cf36b5</vt:lpwstr>
  </property>
  <property fmtid="{D5CDD505-2E9C-101B-9397-08002B2CF9AE}" pid="3" name="HCLClassification">
    <vt:lpwstr>HCL_Cla5s_1nt3rnal</vt:lpwstr>
  </property>
  <property fmtid="{D5CDD505-2E9C-101B-9397-08002B2CF9AE}" pid="4" name="HCLClassD6">
    <vt:lpwstr>False</vt:lpwstr>
  </property>
</Properties>
</file>